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F2F"/>
    <a:srgbClr val="800000"/>
    <a:srgbClr val="FFFFCC"/>
    <a:srgbClr val="CC99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2787"/>
    <p:restoredTop sz="90929"/>
  </p:normalViewPr>
  <p:slideViewPr>
    <p:cSldViewPr>
      <p:cViewPr>
        <p:scale>
          <a:sx n="60" d="100"/>
          <a:sy n="60" d="100"/>
        </p:scale>
        <p:origin x="-2292"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6ED22-4518-483F-9874-55B8A45359C4}"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PA"/>
        </a:p>
      </dgm:t>
    </dgm:pt>
    <dgm:pt modelId="{1E9BB76D-C00A-4E66-8421-2069A039507F}">
      <dgm:prSet phldrT="[Texto]"/>
      <dgm:spPr/>
      <dgm:t>
        <a:bodyPr/>
        <a:lstStyle/>
        <a:p>
          <a:r>
            <a:rPr lang="es-ES" dirty="0" smtClean="0"/>
            <a:t>1. La Formación de los Evangelios</a:t>
          </a:r>
          <a:endParaRPr lang="es-PA" dirty="0"/>
        </a:p>
      </dgm:t>
    </dgm:pt>
    <dgm:pt modelId="{E0161D03-D6C7-4B58-8279-0C7ED8DB5F34}" type="parTrans" cxnId="{36F5EC9E-14E6-49C9-A70A-84BFDDFB8470}">
      <dgm:prSet/>
      <dgm:spPr/>
      <dgm:t>
        <a:bodyPr/>
        <a:lstStyle/>
        <a:p>
          <a:endParaRPr lang="es-PA"/>
        </a:p>
      </dgm:t>
    </dgm:pt>
    <dgm:pt modelId="{4174F8CF-CD7D-4F97-9EF6-25AF48034A4C}" type="sibTrans" cxnId="{36F5EC9E-14E6-49C9-A70A-84BFDDFB8470}">
      <dgm:prSet/>
      <dgm:spPr/>
      <dgm:t>
        <a:bodyPr/>
        <a:lstStyle/>
        <a:p>
          <a:endParaRPr lang="es-PA"/>
        </a:p>
      </dgm:t>
    </dgm:pt>
    <dgm:pt modelId="{4C1B9496-8786-49C7-9723-AA7F05BFCFB7}">
      <dgm:prSet phldrT="[Texto]"/>
      <dgm:spPr/>
      <dgm:t>
        <a:bodyPr/>
        <a:lstStyle/>
        <a:p>
          <a:r>
            <a:rPr lang="es-ES" dirty="0" smtClean="0"/>
            <a:t>1.1 Los Tres Momentos en la Formación de los Evangelios</a:t>
          </a:r>
          <a:endParaRPr lang="es-PA" dirty="0"/>
        </a:p>
      </dgm:t>
    </dgm:pt>
    <dgm:pt modelId="{355B8549-352B-4539-8C82-795052A4872A}" type="parTrans" cxnId="{B0B5AC60-F053-4BC8-A0A7-C6711B71797A}">
      <dgm:prSet/>
      <dgm:spPr/>
      <dgm:t>
        <a:bodyPr/>
        <a:lstStyle/>
        <a:p>
          <a:endParaRPr lang="es-PA"/>
        </a:p>
      </dgm:t>
    </dgm:pt>
    <dgm:pt modelId="{909BAD76-5821-4679-ABB8-6E999553566C}" type="sibTrans" cxnId="{B0B5AC60-F053-4BC8-A0A7-C6711B71797A}">
      <dgm:prSet/>
      <dgm:spPr/>
      <dgm:t>
        <a:bodyPr/>
        <a:lstStyle/>
        <a:p>
          <a:endParaRPr lang="es-PA"/>
        </a:p>
      </dgm:t>
    </dgm:pt>
    <dgm:pt modelId="{0BD2FCE8-BFAE-4695-8116-D3BF437C04A4}">
      <dgm:prSet phldrT="[Texto]"/>
      <dgm:spPr/>
      <dgm:t>
        <a:bodyPr/>
        <a:lstStyle/>
        <a:p>
          <a:r>
            <a:rPr lang="es-ES" dirty="0" smtClean="0"/>
            <a:t>b. 30- 60 d. C. </a:t>
          </a:r>
          <a:endParaRPr lang="es-PA" dirty="0"/>
        </a:p>
      </dgm:t>
    </dgm:pt>
    <dgm:pt modelId="{E1D0C45C-EAB9-4767-818B-69C4CB64FFAB}" type="parTrans" cxnId="{3D4620C5-EBD2-4A4D-9985-1E20AA4819FB}">
      <dgm:prSet/>
      <dgm:spPr/>
      <dgm:t>
        <a:bodyPr/>
        <a:lstStyle/>
        <a:p>
          <a:endParaRPr lang="es-PA"/>
        </a:p>
      </dgm:t>
    </dgm:pt>
    <dgm:pt modelId="{61625864-0F77-48AD-B699-86AB81AB1DEC}" type="sibTrans" cxnId="{3D4620C5-EBD2-4A4D-9985-1E20AA4819FB}">
      <dgm:prSet/>
      <dgm:spPr/>
      <dgm:t>
        <a:bodyPr/>
        <a:lstStyle/>
        <a:p>
          <a:endParaRPr lang="es-PA"/>
        </a:p>
      </dgm:t>
    </dgm:pt>
    <dgm:pt modelId="{7EB85A4B-1C83-4A21-9268-2E213386B62E}">
      <dgm:prSet phldrT="[Texto]"/>
      <dgm:spPr/>
      <dgm:t>
        <a:bodyPr/>
        <a:lstStyle/>
        <a:p>
          <a:r>
            <a:rPr lang="es-ES" dirty="0" smtClean="0"/>
            <a:t>c. 60-90 d. C.</a:t>
          </a:r>
          <a:endParaRPr lang="es-PA" dirty="0"/>
        </a:p>
      </dgm:t>
    </dgm:pt>
    <dgm:pt modelId="{9663D21C-4641-4FC8-B8AF-70283305E2FD}" type="parTrans" cxnId="{6DAD763E-3AF3-47C3-AB6C-1ECB55481D68}">
      <dgm:prSet/>
      <dgm:spPr/>
      <dgm:t>
        <a:bodyPr/>
        <a:lstStyle/>
        <a:p>
          <a:endParaRPr lang="es-PA"/>
        </a:p>
      </dgm:t>
    </dgm:pt>
    <dgm:pt modelId="{1DA7B538-7957-4808-A613-22DDC688F2C3}" type="sibTrans" cxnId="{6DAD763E-3AF3-47C3-AB6C-1ECB55481D68}">
      <dgm:prSet/>
      <dgm:spPr/>
      <dgm:t>
        <a:bodyPr/>
        <a:lstStyle/>
        <a:p>
          <a:endParaRPr lang="es-PA"/>
        </a:p>
      </dgm:t>
    </dgm:pt>
    <dgm:pt modelId="{4C68CD32-3E62-408B-9F31-E15E031C593F}">
      <dgm:prSet phldrT="[Texto]"/>
      <dgm:spPr/>
      <dgm:t>
        <a:bodyPr/>
        <a:lstStyle/>
        <a:p>
          <a:r>
            <a:rPr lang="es-ES" dirty="0" smtClean="0"/>
            <a:t>a. 1- 30 d. C.</a:t>
          </a:r>
          <a:endParaRPr lang="es-PA" dirty="0"/>
        </a:p>
      </dgm:t>
    </dgm:pt>
    <dgm:pt modelId="{FF629259-5E49-4EF4-A0EA-311116875136}" type="sibTrans" cxnId="{23612FA3-8258-4A22-B496-364D49EBBA1D}">
      <dgm:prSet/>
      <dgm:spPr/>
      <dgm:t>
        <a:bodyPr/>
        <a:lstStyle/>
        <a:p>
          <a:endParaRPr lang="es-PA"/>
        </a:p>
      </dgm:t>
    </dgm:pt>
    <dgm:pt modelId="{85DCA4FE-8E62-4F0E-9B49-0C6F1F68A69D}" type="parTrans" cxnId="{23612FA3-8258-4A22-B496-364D49EBBA1D}">
      <dgm:prSet/>
      <dgm:spPr/>
      <dgm:t>
        <a:bodyPr/>
        <a:lstStyle/>
        <a:p>
          <a:endParaRPr lang="es-PA"/>
        </a:p>
      </dgm:t>
    </dgm:pt>
    <dgm:pt modelId="{B9777CE0-F652-4CFE-AF29-E5D9825FDC30}" type="pres">
      <dgm:prSet presAssocID="{3AC6ED22-4518-483F-9874-55B8A45359C4}" presName="Name0" presStyleCnt="0">
        <dgm:presLayoutVars>
          <dgm:chPref val="1"/>
          <dgm:dir/>
          <dgm:animOne val="branch"/>
          <dgm:animLvl val="lvl"/>
          <dgm:resizeHandles/>
        </dgm:presLayoutVars>
      </dgm:prSet>
      <dgm:spPr/>
      <dgm:t>
        <a:bodyPr/>
        <a:lstStyle/>
        <a:p>
          <a:endParaRPr lang="es-ES"/>
        </a:p>
      </dgm:t>
    </dgm:pt>
    <dgm:pt modelId="{D83EA03F-21C5-48E5-AD75-815AB2E3A6E7}" type="pres">
      <dgm:prSet presAssocID="{1E9BB76D-C00A-4E66-8421-2069A039507F}" presName="vertOne" presStyleCnt="0"/>
      <dgm:spPr/>
    </dgm:pt>
    <dgm:pt modelId="{4CBD0ADE-E9FD-4C9F-84CA-90CDFF5109C0}" type="pres">
      <dgm:prSet presAssocID="{1E9BB76D-C00A-4E66-8421-2069A039507F}" presName="txOne" presStyleLbl="node0" presStyleIdx="0" presStyleCnt="1">
        <dgm:presLayoutVars>
          <dgm:chPref val="3"/>
        </dgm:presLayoutVars>
      </dgm:prSet>
      <dgm:spPr/>
      <dgm:t>
        <a:bodyPr/>
        <a:lstStyle/>
        <a:p>
          <a:endParaRPr lang="es-PA"/>
        </a:p>
      </dgm:t>
    </dgm:pt>
    <dgm:pt modelId="{647FE099-36ED-4809-8DC9-20BCAE749605}" type="pres">
      <dgm:prSet presAssocID="{1E9BB76D-C00A-4E66-8421-2069A039507F}" presName="parTransOne" presStyleCnt="0"/>
      <dgm:spPr/>
    </dgm:pt>
    <dgm:pt modelId="{7D70214D-E098-4971-A651-BEF9D4CDEE77}" type="pres">
      <dgm:prSet presAssocID="{1E9BB76D-C00A-4E66-8421-2069A039507F}" presName="horzOne" presStyleCnt="0"/>
      <dgm:spPr/>
    </dgm:pt>
    <dgm:pt modelId="{0FB8908A-0E13-4AA6-A2E1-4CD0042FCC70}" type="pres">
      <dgm:prSet presAssocID="{4C1B9496-8786-49C7-9723-AA7F05BFCFB7}" presName="vertTwo" presStyleCnt="0"/>
      <dgm:spPr/>
    </dgm:pt>
    <dgm:pt modelId="{A4D135F0-7D13-4D83-9FDA-7904B89F4BA6}" type="pres">
      <dgm:prSet presAssocID="{4C1B9496-8786-49C7-9723-AA7F05BFCFB7}" presName="txTwo" presStyleLbl="node2" presStyleIdx="0" presStyleCnt="2" custLinFactNeighborX="25457" custLinFactNeighborY="37944">
        <dgm:presLayoutVars>
          <dgm:chPref val="3"/>
        </dgm:presLayoutVars>
      </dgm:prSet>
      <dgm:spPr/>
      <dgm:t>
        <a:bodyPr/>
        <a:lstStyle/>
        <a:p>
          <a:endParaRPr lang="es-ES"/>
        </a:p>
      </dgm:t>
    </dgm:pt>
    <dgm:pt modelId="{B1139B1C-71BE-4D80-833A-C1BB7426D0B9}" type="pres">
      <dgm:prSet presAssocID="{4C1B9496-8786-49C7-9723-AA7F05BFCFB7}" presName="parTransTwo" presStyleCnt="0"/>
      <dgm:spPr/>
    </dgm:pt>
    <dgm:pt modelId="{17304633-A1C5-4A10-82A9-C656F24363BC}" type="pres">
      <dgm:prSet presAssocID="{4C1B9496-8786-49C7-9723-AA7F05BFCFB7}" presName="horzTwo" presStyleCnt="0"/>
      <dgm:spPr/>
    </dgm:pt>
    <dgm:pt modelId="{FC2AB5FF-FD14-4FF3-8E24-B3222128BC0B}" type="pres">
      <dgm:prSet presAssocID="{0BD2FCE8-BFAE-4695-8116-D3BF437C04A4}" presName="vertThree" presStyleCnt="0"/>
      <dgm:spPr/>
    </dgm:pt>
    <dgm:pt modelId="{3DB1E0BD-BAAC-49EC-9176-7084F1E51DEE}" type="pres">
      <dgm:prSet presAssocID="{0BD2FCE8-BFAE-4695-8116-D3BF437C04A4}" presName="txThree" presStyleLbl="node3" presStyleIdx="0" presStyleCnt="2">
        <dgm:presLayoutVars>
          <dgm:chPref val="3"/>
        </dgm:presLayoutVars>
      </dgm:prSet>
      <dgm:spPr/>
      <dgm:t>
        <a:bodyPr/>
        <a:lstStyle/>
        <a:p>
          <a:endParaRPr lang="es-PA"/>
        </a:p>
      </dgm:t>
    </dgm:pt>
    <dgm:pt modelId="{37C84A39-BAA7-4EF9-92B4-AECA4F39C4D0}" type="pres">
      <dgm:prSet presAssocID="{0BD2FCE8-BFAE-4695-8116-D3BF437C04A4}" presName="horzThree" presStyleCnt="0"/>
      <dgm:spPr/>
    </dgm:pt>
    <dgm:pt modelId="{D0A7C275-D637-424A-AFE4-722875B9227A}" type="pres">
      <dgm:prSet presAssocID="{61625864-0F77-48AD-B699-86AB81AB1DEC}" presName="sibSpaceThree" presStyleCnt="0"/>
      <dgm:spPr/>
    </dgm:pt>
    <dgm:pt modelId="{246AC151-5009-4006-A088-6B9E1B499B9E}" type="pres">
      <dgm:prSet presAssocID="{7EB85A4B-1C83-4A21-9268-2E213386B62E}" presName="vertThree" presStyleCnt="0"/>
      <dgm:spPr/>
    </dgm:pt>
    <dgm:pt modelId="{1B6C6D81-DAFE-4EFE-B9A9-48E1C7E3E9AD}" type="pres">
      <dgm:prSet presAssocID="{7EB85A4B-1C83-4A21-9268-2E213386B62E}" presName="txThree" presStyleLbl="node3" presStyleIdx="1" presStyleCnt="2">
        <dgm:presLayoutVars>
          <dgm:chPref val="3"/>
        </dgm:presLayoutVars>
      </dgm:prSet>
      <dgm:spPr/>
      <dgm:t>
        <a:bodyPr/>
        <a:lstStyle/>
        <a:p>
          <a:endParaRPr lang="es-ES"/>
        </a:p>
      </dgm:t>
    </dgm:pt>
    <dgm:pt modelId="{FE4EEE71-6588-4AB7-BDEF-CD580933A115}" type="pres">
      <dgm:prSet presAssocID="{7EB85A4B-1C83-4A21-9268-2E213386B62E}" presName="horzThree" presStyleCnt="0"/>
      <dgm:spPr/>
    </dgm:pt>
    <dgm:pt modelId="{49EE07A0-7B97-42C5-BA2C-136A5E1EA278}" type="pres">
      <dgm:prSet presAssocID="{909BAD76-5821-4679-ABB8-6E999553566C}" presName="sibSpaceTwo" presStyleCnt="0"/>
      <dgm:spPr/>
    </dgm:pt>
    <dgm:pt modelId="{061A5573-F23B-46EC-9688-455EEEE2D142}" type="pres">
      <dgm:prSet presAssocID="{4C68CD32-3E62-408B-9F31-E15E031C593F}" presName="vertTwo" presStyleCnt="0"/>
      <dgm:spPr/>
    </dgm:pt>
    <dgm:pt modelId="{340DBFB6-A770-4CAF-A7EF-66FE8F562CBF}" type="pres">
      <dgm:prSet presAssocID="{4C68CD32-3E62-408B-9F31-E15E031C593F}" presName="txTwo" presStyleLbl="node2" presStyleIdx="1" presStyleCnt="2" custLinFactY="9365" custLinFactNeighborX="-2808" custLinFactNeighborY="100000">
        <dgm:presLayoutVars>
          <dgm:chPref val="3"/>
        </dgm:presLayoutVars>
      </dgm:prSet>
      <dgm:spPr/>
      <dgm:t>
        <a:bodyPr/>
        <a:lstStyle/>
        <a:p>
          <a:endParaRPr lang="es-PA"/>
        </a:p>
      </dgm:t>
    </dgm:pt>
    <dgm:pt modelId="{0DC03A66-30C1-4520-A392-5BA6008D3D4F}" type="pres">
      <dgm:prSet presAssocID="{4C68CD32-3E62-408B-9F31-E15E031C593F}" presName="horzTwo" presStyleCnt="0"/>
      <dgm:spPr/>
    </dgm:pt>
  </dgm:ptLst>
  <dgm:cxnLst>
    <dgm:cxn modelId="{3A826595-394E-4026-8C3E-F1DC2B6A9B78}" type="presOf" srcId="{4C1B9496-8786-49C7-9723-AA7F05BFCFB7}" destId="{A4D135F0-7D13-4D83-9FDA-7904B89F4BA6}" srcOrd="0" destOrd="0" presId="urn:microsoft.com/office/officeart/2005/8/layout/hierarchy4"/>
    <dgm:cxn modelId="{23612FA3-8258-4A22-B496-364D49EBBA1D}" srcId="{1E9BB76D-C00A-4E66-8421-2069A039507F}" destId="{4C68CD32-3E62-408B-9F31-E15E031C593F}" srcOrd="1" destOrd="0" parTransId="{85DCA4FE-8E62-4F0E-9B49-0C6F1F68A69D}" sibTransId="{FF629259-5E49-4EF4-A0EA-311116875136}"/>
    <dgm:cxn modelId="{3D4620C5-EBD2-4A4D-9985-1E20AA4819FB}" srcId="{4C1B9496-8786-49C7-9723-AA7F05BFCFB7}" destId="{0BD2FCE8-BFAE-4695-8116-D3BF437C04A4}" srcOrd="0" destOrd="0" parTransId="{E1D0C45C-EAB9-4767-818B-69C4CB64FFAB}" sibTransId="{61625864-0F77-48AD-B699-86AB81AB1DEC}"/>
    <dgm:cxn modelId="{CF413283-E4C3-41E8-8567-BE6C50555CDA}" type="presOf" srcId="{0BD2FCE8-BFAE-4695-8116-D3BF437C04A4}" destId="{3DB1E0BD-BAAC-49EC-9176-7084F1E51DEE}" srcOrd="0" destOrd="0" presId="urn:microsoft.com/office/officeart/2005/8/layout/hierarchy4"/>
    <dgm:cxn modelId="{FDB3F631-4DB9-4E69-9A89-774921E5B726}" type="presOf" srcId="{4C68CD32-3E62-408B-9F31-E15E031C593F}" destId="{340DBFB6-A770-4CAF-A7EF-66FE8F562CBF}" srcOrd="0" destOrd="0" presId="urn:microsoft.com/office/officeart/2005/8/layout/hierarchy4"/>
    <dgm:cxn modelId="{B0B5AC60-F053-4BC8-A0A7-C6711B71797A}" srcId="{1E9BB76D-C00A-4E66-8421-2069A039507F}" destId="{4C1B9496-8786-49C7-9723-AA7F05BFCFB7}" srcOrd="0" destOrd="0" parTransId="{355B8549-352B-4539-8C82-795052A4872A}" sibTransId="{909BAD76-5821-4679-ABB8-6E999553566C}"/>
    <dgm:cxn modelId="{36F5EC9E-14E6-49C9-A70A-84BFDDFB8470}" srcId="{3AC6ED22-4518-483F-9874-55B8A45359C4}" destId="{1E9BB76D-C00A-4E66-8421-2069A039507F}" srcOrd="0" destOrd="0" parTransId="{E0161D03-D6C7-4B58-8279-0C7ED8DB5F34}" sibTransId="{4174F8CF-CD7D-4F97-9EF6-25AF48034A4C}"/>
    <dgm:cxn modelId="{FEC016D7-F4D2-4BEB-81B3-6A5EA0BC2030}" type="presOf" srcId="{7EB85A4B-1C83-4A21-9268-2E213386B62E}" destId="{1B6C6D81-DAFE-4EFE-B9A9-48E1C7E3E9AD}" srcOrd="0" destOrd="0" presId="urn:microsoft.com/office/officeart/2005/8/layout/hierarchy4"/>
    <dgm:cxn modelId="{455D281B-9E3D-43C3-987B-1934A80810F3}" type="presOf" srcId="{3AC6ED22-4518-483F-9874-55B8A45359C4}" destId="{B9777CE0-F652-4CFE-AF29-E5D9825FDC30}" srcOrd="0" destOrd="0" presId="urn:microsoft.com/office/officeart/2005/8/layout/hierarchy4"/>
    <dgm:cxn modelId="{6DAD763E-3AF3-47C3-AB6C-1ECB55481D68}" srcId="{4C1B9496-8786-49C7-9723-AA7F05BFCFB7}" destId="{7EB85A4B-1C83-4A21-9268-2E213386B62E}" srcOrd="1" destOrd="0" parTransId="{9663D21C-4641-4FC8-B8AF-70283305E2FD}" sibTransId="{1DA7B538-7957-4808-A613-22DDC688F2C3}"/>
    <dgm:cxn modelId="{DB2A0FEB-20DF-466C-AC23-F429DAACD053}" type="presOf" srcId="{1E9BB76D-C00A-4E66-8421-2069A039507F}" destId="{4CBD0ADE-E9FD-4C9F-84CA-90CDFF5109C0}" srcOrd="0" destOrd="0" presId="urn:microsoft.com/office/officeart/2005/8/layout/hierarchy4"/>
    <dgm:cxn modelId="{B9120325-E51B-4032-9E74-0FBB526DE26B}" type="presParOf" srcId="{B9777CE0-F652-4CFE-AF29-E5D9825FDC30}" destId="{D83EA03F-21C5-48E5-AD75-815AB2E3A6E7}" srcOrd="0" destOrd="0" presId="urn:microsoft.com/office/officeart/2005/8/layout/hierarchy4"/>
    <dgm:cxn modelId="{A38A4469-7929-488B-A8E6-871F318836A2}" type="presParOf" srcId="{D83EA03F-21C5-48E5-AD75-815AB2E3A6E7}" destId="{4CBD0ADE-E9FD-4C9F-84CA-90CDFF5109C0}" srcOrd="0" destOrd="0" presId="urn:microsoft.com/office/officeart/2005/8/layout/hierarchy4"/>
    <dgm:cxn modelId="{B203ADBC-4DAF-4EFB-BC52-B3505AE6555D}" type="presParOf" srcId="{D83EA03F-21C5-48E5-AD75-815AB2E3A6E7}" destId="{647FE099-36ED-4809-8DC9-20BCAE749605}" srcOrd="1" destOrd="0" presId="urn:microsoft.com/office/officeart/2005/8/layout/hierarchy4"/>
    <dgm:cxn modelId="{47E3BA70-13B5-4B4C-96BE-78DE539D904F}" type="presParOf" srcId="{D83EA03F-21C5-48E5-AD75-815AB2E3A6E7}" destId="{7D70214D-E098-4971-A651-BEF9D4CDEE77}" srcOrd="2" destOrd="0" presId="urn:microsoft.com/office/officeart/2005/8/layout/hierarchy4"/>
    <dgm:cxn modelId="{E9DF831E-B7C4-443E-8802-7DD828330877}" type="presParOf" srcId="{7D70214D-E098-4971-A651-BEF9D4CDEE77}" destId="{0FB8908A-0E13-4AA6-A2E1-4CD0042FCC70}" srcOrd="0" destOrd="0" presId="urn:microsoft.com/office/officeart/2005/8/layout/hierarchy4"/>
    <dgm:cxn modelId="{DC453630-33B6-4364-B0B6-25F354B00836}" type="presParOf" srcId="{0FB8908A-0E13-4AA6-A2E1-4CD0042FCC70}" destId="{A4D135F0-7D13-4D83-9FDA-7904B89F4BA6}" srcOrd="0" destOrd="0" presId="urn:microsoft.com/office/officeart/2005/8/layout/hierarchy4"/>
    <dgm:cxn modelId="{C5A00067-7F40-4A6C-BB8A-153B8D13E0DE}" type="presParOf" srcId="{0FB8908A-0E13-4AA6-A2E1-4CD0042FCC70}" destId="{B1139B1C-71BE-4D80-833A-C1BB7426D0B9}" srcOrd="1" destOrd="0" presId="urn:microsoft.com/office/officeart/2005/8/layout/hierarchy4"/>
    <dgm:cxn modelId="{02A696F1-750F-4C0F-BB45-CCD1FA295B4F}" type="presParOf" srcId="{0FB8908A-0E13-4AA6-A2E1-4CD0042FCC70}" destId="{17304633-A1C5-4A10-82A9-C656F24363BC}" srcOrd="2" destOrd="0" presId="urn:microsoft.com/office/officeart/2005/8/layout/hierarchy4"/>
    <dgm:cxn modelId="{65A9CAD4-2090-4791-9B2C-FC304E4E809B}" type="presParOf" srcId="{17304633-A1C5-4A10-82A9-C656F24363BC}" destId="{FC2AB5FF-FD14-4FF3-8E24-B3222128BC0B}" srcOrd="0" destOrd="0" presId="urn:microsoft.com/office/officeart/2005/8/layout/hierarchy4"/>
    <dgm:cxn modelId="{39766E5B-1699-4668-9045-52E7ADC51130}" type="presParOf" srcId="{FC2AB5FF-FD14-4FF3-8E24-B3222128BC0B}" destId="{3DB1E0BD-BAAC-49EC-9176-7084F1E51DEE}" srcOrd="0" destOrd="0" presId="urn:microsoft.com/office/officeart/2005/8/layout/hierarchy4"/>
    <dgm:cxn modelId="{6C3155DB-4C5F-4E12-84A6-9E74AA8A41FB}" type="presParOf" srcId="{FC2AB5FF-FD14-4FF3-8E24-B3222128BC0B}" destId="{37C84A39-BAA7-4EF9-92B4-AECA4F39C4D0}" srcOrd="1" destOrd="0" presId="urn:microsoft.com/office/officeart/2005/8/layout/hierarchy4"/>
    <dgm:cxn modelId="{8E6841F0-3B41-4EA2-B6BE-196756C8001E}" type="presParOf" srcId="{17304633-A1C5-4A10-82A9-C656F24363BC}" destId="{D0A7C275-D637-424A-AFE4-722875B9227A}" srcOrd="1" destOrd="0" presId="urn:microsoft.com/office/officeart/2005/8/layout/hierarchy4"/>
    <dgm:cxn modelId="{EEE6BC9F-51A2-4CC4-8783-AB61F04D1BB9}" type="presParOf" srcId="{17304633-A1C5-4A10-82A9-C656F24363BC}" destId="{246AC151-5009-4006-A088-6B9E1B499B9E}" srcOrd="2" destOrd="0" presId="urn:microsoft.com/office/officeart/2005/8/layout/hierarchy4"/>
    <dgm:cxn modelId="{7B5F49F3-603B-4F9F-857A-EEA80E8AA89F}" type="presParOf" srcId="{246AC151-5009-4006-A088-6B9E1B499B9E}" destId="{1B6C6D81-DAFE-4EFE-B9A9-48E1C7E3E9AD}" srcOrd="0" destOrd="0" presId="urn:microsoft.com/office/officeart/2005/8/layout/hierarchy4"/>
    <dgm:cxn modelId="{4DF6C0E3-1E76-494D-A709-BE1209306948}" type="presParOf" srcId="{246AC151-5009-4006-A088-6B9E1B499B9E}" destId="{FE4EEE71-6588-4AB7-BDEF-CD580933A115}" srcOrd="1" destOrd="0" presId="urn:microsoft.com/office/officeart/2005/8/layout/hierarchy4"/>
    <dgm:cxn modelId="{1F086E11-C321-4690-89D5-4317D0412711}" type="presParOf" srcId="{7D70214D-E098-4971-A651-BEF9D4CDEE77}" destId="{49EE07A0-7B97-42C5-BA2C-136A5E1EA278}" srcOrd="1" destOrd="0" presId="urn:microsoft.com/office/officeart/2005/8/layout/hierarchy4"/>
    <dgm:cxn modelId="{D56941DA-5631-4925-A508-A8F3168E3C60}" type="presParOf" srcId="{7D70214D-E098-4971-A651-BEF9D4CDEE77}" destId="{061A5573-F23B-46EC-9688-455EEEE2D142}" srcOrd="2" destOrd="0" presId="urn:microsoft.com/office/officeart/2005/8/layout/hierarchy4"/>
    <dgm:cxn modelId="{302D300F-4A70-4725-B6C9-097C19ADE5D7}" type="presParOf" srcId="{061A5573-F23B-46EC-9688-455EEEE2D142}" destId="{340DBFB6-A770-4CAF-A7EF-66FE8F562CBF}" srcOrd="0" destOrd="0" presId="urn:microsoft.com/office/officeart/2005/8/layout/hierarchy4"/>
    <dgm:cxn modelId="{DBB42E13-F3BA-4037-9201-64AB91CCAD72}" type="presParOf" srcId="{061A5573-F23B-46EC-9688-455EEEE2D142}" destId="{0DC03A66-30C1-4520-A392-5BA6008D3D4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457F9-067D-4B90-BAA9-8ED193148C64}" type="doc">
      <dgm:prSet loTypeId="urn:microsoft.com/office/officeart/2005/8/layout/vList4#12" loCatId="list" qsTypeId="urn:microsoft.com/office/officeart/2005/8/quickstyle/simple1" qsCatId="simple" csTypeId="urn:microsoft.com/office/officeart/2005/8/colors/accent1_2" csCatId="accent1" phldr="1"/>
      <dgm:spPr/>
      <dgm:t>
        <a:bodyPr/>
        <a:lstStyle/>
        <a:p>
          <a:endParaRPr lang="es-PA"/>
        </a:p>
      </dgm:t>
    </dgm:pt>
    <dgm:pt modelId="{3B53BC0B-5B2D-4C66-B80C-0886B3519B66}">
      <dgm:prSet phldrT="[Texto]" custT="1"/>
      <dgm:spPr/>
      <dgm:t>
        <a:bodyPr/>
        <a:lstStyle/>
        <a:p>
          <a:r>
            <a:rPr lang="es-ES" sz="3200" dirty="0" smtClean="0"/>
            <a:t>En estas palabras se afirman dos cosas:</a:t>
          </a:r>
        </a:p>
        <a:p>
          <a:r>
            <a:rPr lang="es-ES" sz="2800" dirty="0" smtClean="0"/>
            <a:t>1</a:t>
          </a:r>
          <a:r>
            <a:rPr lang="es-ES" sz="3200" dirty="0" smtClean="0"/>
            <a:t>. </a:t>
          </a:r>
          <a:r>
            <a:rPr lang="es-ES" sz="2400" dirty="0" smtClean="0"/>
            <a:t>La historicidad de los evangelios</a:t>
          </a:r>
        </a:p>
        <a:p>
          <a:r>
            <a:rPr lang="es-ES" sz="2400" dirty="0" smtClean="0"/>
            <a:t>2. La forma en la que debe entenderse esta historicidad</a:t>
          </a:r>
          <a:r>
            <a:rPr lang="es-ES" sz="1600" dirty="0" smtClean="0"/>
            <a:t>.</a:t>
          </a:r>
          <a:endParaRPr lang="es-PA" sz="3200" dirty="0"/>
        </a:p>
      </dgm:t>
    </dgm:pt>
    <dgm:pt modelId="{46A9565C-1D9D-4233-87AA-FC38E0272679}" type="parTrans" cxnId="{63AE6301-DAC6-45E9-8EAD-8C100DF1A286}">
      <dgm:prSet/>
      <dgm:spPr/>
      <dgm:t>
        <a:bodyPr/>
        <a:lstStyle/>
        <a:p>
          <a:endParaRPr lang="es-PA" sz="1800"/>
        </a:p>
      </dgm:t>
    </dgm:pt>
    <dgm:pt modelId="{2F8E46A8-5FA7-408A-BAAB-65DBFD53CEB2}" type="sibTrans" cxnId="{63AE6301-DAC6-45E9-8EAD-8C100DF1A286}">
      <dgm:prSet/>
      <dgm:spPr/>
      <dgm:t>
        <a:bodyPr/>
        <a:lstStyle/>
        <a:p>
          <a:endParaRPr lang="es-PA" sz="1800"/>
        </a:p>
      </dgm:t>
    </dgm:pt>
    <dgm:pt modelId="{01429073-1E3E-49BF-8993-1E063D7CBC2A}">
      <dgm:prSet phldrT="[Texto]" custT="1"/>
      <dgm:spPr/>
      <dgm:t>
        <a:bodyPr/>
        <a:lstStyle/>
        <a:p>
          <a:pPr algn="just"/>
          <a:r>
            <a:rPr lang="es-ES" sz="2000" dirty="0" smtClean="0"/>
            <a:t>La primera de estas dos afirmaciones se debe entender a la luz de la segunda. Por tanto el análisis debe detenerse en la segunda. </a:t>
          </a:r>
        </a:p>
        <a:p>
          <a:pPr algn="just"/>
          <a:r>
            <a:rPr lang="es-ES" sz="2000" dirty="0" smtClean="0"/>
            <a:t>La frase más importante es la que hace relación a los autores sagrados: no se dice que compusieron unos escritos al compás de la actividad de Jesús, sino que los redactaron —con unas características peculiares, además― en continuidad con la predicación apostólica. En un análisis histórico deben tenerse presentes los tres momentos</a:t>
          </a:r>
          <a:endParaRPr lang="es-PA" sz="2000" dirty="0"/>
        </a:p>
      </dgm:t>
    </dgm:pt>
    <dgm:pt modelId="{8B1CB87F-0188-45D2-BB3A-EBCA1C25A8DF}" type="parTrans" cxnId="{8D66AB71-548B-4332-9ED0-6E675EDB7EA0}">
      <dgm:prSet/>
      <dgm:spPr/>
      <dgm:t>
        <a:bodyPr/>
        <a:lstStyle/>
        <a:p>
          <a:endParaRPr lang="es-PA" sz="1800"/>
        </a:p>
      </dgm:t>
    </dgm:pt>
    <dgm:pt modelId="{96BF18A1-7CF8-4CDD-A226-911A0BE735F9}" type="sibTrans" cxnId="{8D66AB71-548B-4332-9ED0-6E675EDB7EA0}">
      <dgm:prSet/>
      <dgm:spPr/>
      <dgm:t>
        <a:bodyPr/>
        <a:lstStyle/>
        <a:p>
          <a:endParaRPr lang="es-PA" sz="1800"/>
        </a:p>
      </dgm:t>
    </dgm:pt>
    <dgm:pt modelId="{B906E02D-0DE4-4B14-9C1D-318FB1622879}" type="pres">
      <dgm:prSet presAssocID="{230457F9-067D-4B90-BAA9-8ED193148C64}" presName="linear" presStyleCnt="0">
        <dgm:presLayoutVars>
          <dgm:dir/>
          <dgm:resizeHandles val="exact"/>
        </dgm:presLayoutVars>
      </dgm:prSet>
      <dgm:spPr/>
      <dgm:t>
        <a:bodyPr/>
        <a:lstStyle/>
        <a:p>
          <a:endParaRPr lang="es-ES"/>
        </a:p>
      </dgm:t>
    </dgm:pt>
    <dgm:pt modelId="{A86C1DCC-9EFA-4DF5-899D-EB2D97F285BD}" type="pres">
      <dgm:prSet presAssocID="{3B53BC0B-5B2D-4C66-B80C-0886B3519B66}" presName="comp" presStyleCnt="0"/>
      <dgm:spPr/>
    </dgm:pt>
    <dgm:pt modelId="{2241D6F7-DA99-46A6-B119-1BDAE9CA30FF}" type="pres">
      <dgm:prSet presAssocID="{3B53BC0B-5B2D-4C66-B80C-0886B3519B66}" presName="box" presStyleLbl="node1" presStyleIdx="0" presStyleCnt="2"/>
      <dgm:spPr/>
      <dgm:t>
        <a:bodyPr/>
        <a:lstStyle/>
        <a:p>
          <a:endParaRPr lang="es-PA"/>
        </a:p>
      </dgm:t>
    </dgm:pt>
    <dgm:pt modelId="{69564FC5-4B22-46DA-A69E-CA6700DF0E4E}" type="pres">
      <dgm:prSet presAssocID="{3B53BC0B-5B2D-4C66-B80C-0886B3519B66}" presName="img"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CE5C9789-71F1-4943-8E7F-2D3DF3F756EB}" type="pres">
      <dgm:prSet presAssocID="{3B53BC0B-5B2D-4C66-B80C-0886B3519B66}" presName="text" presStyleLbl="node1" presStyleIdx="0" presStyleCnt="2">
        <dgm:presLayoutVars>
          <dgm:bulletEnabled val="1"/>
        </dgm:presLayoutVars>
      </dgm:prSet>
      <dgm:spPr/>
      <dgm:t>
        <a:bodyPr/>
        <a:lstStyle/>
        <a:p>
          <a:endParaRPr lang="es-PA"/>
        </a:p>
      </dgm:t>
    </dgm:pt>
    <dgm:pt modelId="{8C63014F-FAF1-4ECC-8374-85B499E232B5}" type="pres">
      <dgm:prSet presAssocID="{2F8E46A8-5FA7-408A-BAAB-65DBFD53CEB2}" presName="spacer" presStyleCnt="0"/>
      <dgm:spPr/>
    </dgm:pt>
    <dgm:pt modelId="{54BFDE22-1694-4D24-9048-CECB66491A8D}" type="pres">
      <dgm:prSet presAssocID="{01429073-1E3E-49BF-8993-1E063D7CBC2A}" presName="comp" presStyleCnt="0"/>
      <dgm:spPr/>
    </dgm:pt>
    <dgm:pt modelId="{2AC933D8-7701-42E4-8F92-64B05086B5D5}" type="pres">
      <dgm:prSet presAssocID="{01429073-1E3E-49BF-8993-1E063D7CBC2A}" presName="box" presStyleLbl="node1" presStyleIdx="1" presStyleCnt="2"/>
      <dgm:spPr/>
      <dgm:t>
        <a:bodyPr/>
        <a:lstStyle/>
        <a:p>
          <a:endParaRPr lang="es-PA"/>
        </a:p>
      </dgm:t>
    </dgm:pt>
    <dgm:pt modelId="{9AEFC509-8C79-4657-AD41-18A3585DBB3A}" type="pres">
      <dgm:prSet presAssocID="{01429073-1E3E-49BF-8993-1E063D7CBC2A}" presName="img"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E76AF9A0-A8CC-4780-B659-80F1795E081E}" type="pres">
      <dgm:prSet presAssocID="{01429073-1E3E-49BF-8993-1E063D7CBC2A}" presName="text" presStyleLbl="node1" presStyleIdx="1" presStyleCnt="2">
        <dgm:presLayoutVars>
          <dgm:bulletEnabled val="1"/>
        </dgm:presLayoutVars>
      </dgm:prSet>
      <dgm:spPr/>
      <dgm:t>
        <a:bodyPr/>
        <a:lstStyle/>
        <a:p>
          <a:endParaRPr lang="es-PA"/>
        </a:p>
      </dgm:t>
    </dgm:pt>
  </dgm:ptLst>
  <dgm:cxnLst>
    <dgm:cxn modelId="{04D25368-7E7A-44E8-9A92-58C234559DCC}" type="presOf" srcId="{230457F9-067D-4B90-BAA9-8ED193148C64}" destId="{B906E02D-0DE4-4B14-9C1D-318FB1622879}" srcOrd="0" destOrd="0" presId="urn:microsoft.com/office/officeart/2005/8/layout/vList4#12"/>
    <dgm:cxn modelId="{012185C9-5B18-4696-A3CF-C540D9018A2D}" type="presOf" srcId="{01429073-1E3E-49BF-8993-1E063D7CBC2A}" destId="{2AC933D8-7701-42E4-8F92-64B05086B5D5}" srcOrd="0" destOrd="0" presId="urn:microsoft.com/office/officeart/2005/8/layout/vList4#12"/>
    <dgm:cxn modelId="{2CEFC705-4672-4F95-8FAC-BD57E13FA243}" type="presOf" srcId="{3B53BC0B-5B2D-4C66-B80C-0886B3519B66}" destId="{CE5C9789-71F1-4943-8E7F-2D3DF3F756EB}" srcOrd="1" destOrd="0" presId="urn:microsoft.com/office/officeart/2005/8/layout/vList4#12"/>
    <dgm:cxn modelId="{BFEFBE5E-C95B-46C8-B441-C263F721F962}" type="presOf" srcId="{01429073-1E3E-49BF-8993-1E063D7CBC2A}" destId="{E76AF9A0-A8CC-4780-B659-80F1795E081E}" srcOrd="1" destOrd="0" presId="urn:microsoft.com/office/officeart/2005/8/layout/vList4#12"/>
    <dgm:cxn modelId="{63AE6301-DAC6-45E9-8EAD-8C100DF1A286}" srcId="{230457F9-067D-4B90-BAA9-8ED193148C64}" destId="{3B53BC0B-5B2D-4C66-B80C-0886B3519B66}" srcOrd="0" destOrd="0" parTransId="{46A9565C-1D9D-4233-87AA-FC38E0272679}" sibTransId="{2F8E46A8-5FA7-408A-BAAB-65DBFD53CEB2}"/>
    <dgm:cxn modelId="{8D66AB71-548B-4332-9ED0-6E675EDB7EA0}" srcId="{230457F9-067D-4B90-BAA9-8ED193148C64}" destId="{01429073-1E3E-49BF-8993-1E063D7CBC2A}" srcOrd="1" destOrd="0" parTransId="{8B1CB87F-0188-45D2-BB3A-EBCA1C25A8DF}" sibTransId="{96BF18A1-7CF8-4CDD-A226-911A0BE735F9}"/>
    <dgm:cxn modelId="{FF3A9546-D642-46AF-8FDE-4322962F7365}" type="presOf" srcId="{3B53BC0B-5B2D-4C66-B80C-0886B3519B66}" destId="{2241D6F7-DA99-46A6-B119-1BDAE9CA30FF}" srcOrd="0" destOrd="0" presId="urn:microsoft.com/office/officeart/2005/8/layout/vList4#12"/>
    <dgm:cxn modelId="{25FFA952-E898-4A77-84CC-C822A3222755}" type="presParOf" srcId="{B906E02D-0DE4-4B14-9C1D-318FB1622879}" destId="{A86C1DCC-9EFA-4DF5-899D-EB2D97F285BD}" srcOrd="0" destOrd="0" presId="urn:microsoft.com/office/officeart/2005/8/layout/vList4#12"/>
    <dgm:cxn modelId="{C8E436C9-666F-47A2-B76A-1845245D452A}" type="presParOf" srcId="{A86C1DCC-9EFA-4DF5-899D-EB2D97F285BD}" destId="{2241D6F7-DA99-46A6-B119-1BDAE9CA30FF}" srcOrd="0" destOrd="0" presId="urn:microsoft.com/office/officeart/2005/8/layout/vList4#12"/>
    <dgm:cxn modelId="{13F29AF3-713F-4E9C-9453-0A63F5761F3E}" type="presParOf" srcId="{A86C1DCC-9EFA-4DF5-899D-EB2D97F285BD}" destId="{69564FC5-4B22-46DA-A69E-CA6700DF0E4E}" srcOrd="1" destOrd="0" presId="urn:microsoft.com/office/officeart/2005/8/layout/vList4#12"/>
    <dgm:cxn modelId="{7DB98008-23EC-4CAC-8D99-F9039C7C46E0}" type="presParOf" srcId="{A86C1DCC-9EFA-4DF5-899D-EB2D97F285BD}" destId="{CE5C9789-71F1-4943-8E7F-2D3DF3F756EB}" srcOrd="2" destOrd="0" presId="urn:microsoft.com/office/officeart/2005/8/layout/vList4#12"/>
    <dgm:cxn modelId="{F3B4F8DF-40F1-4979-BE84-9F6C7D00D262}" type="presParOf" srcId="{B906E02D-0DE4-4B14-9C1D-318FB1622879}" destId="{8C63014F-FAF1-4ECC-8374-85B499E232B5}" srcOrd="1" destOrd="0" presId="urn:microsoft.com/office/officeart/2005/8/layout/vList4#12"/>
    <dgm:cxn modelId="{8FF31529-6F22-45D1-B762-FF55DE364720}" type="presParOf" srcId="{B906E02D-0DE4-4B14-9C1D-318FB1622879}" destId="{54BFDE22-1694-4D24-9048-CECB66491A8D}" srcOrd="2" destOrd="0" presId="urn:microsoft.com/office/officeart/2005/8/layout/vList4#12"/>
    <dgm:cxn modelId="{10C749FE-AE70-419B-83D2-5F8AE121CFC5}" type="presParOf" srcId="{54BFDE22-1694-4D24-9048-CECB66491A8D}" destId="{2AC933D8-7701-42E4-8F92-64B05086B5D5}" srcOrd="0" destOrd="0" presId="urn:microsoft.com/office/officeart/2005/8/layout/vList4#12"/>
    <dgm:cxn modelId="{048520FD-02A9-4C49-9E54-8B8763EDEECF}" type="presParOf" srcId="{54BFDE22-1694-4D24-9048-CECB66491A8D}" destId="{9AEFC509-8C79-4657-AD41-18A3585DBB3A}" srcOrd="1" destOrd="0" presId="urn:microsoft.com/office/officeart/2005/8/layout/vList4#12"/>
    <dgm:cxn modelId="{A385FFCD-C6D6-435B-8FAB-B937BF174DFC}" type="presParOf" srcId="{54BFDE22-1694-4D24-9048-CECB66491A8D}" destId="{E76AF9A0-A8CC-4780-B659-80F1795E081E}" srcOrd="2" destOrd="0" presId="urn:microsoft.com/office/officeart/2005/8/layout/vList4#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33D25-5185-4CDA-BBFE-9A053DC3E9BC}" type="doc">
      <dgm:prSet loTypeId="urn:microsoft.com/office/officeart/2005/8/layout/hList7#1" loCatId="list" qsTypeId="urn:microsoft.com/office/officeart/2005/8/quickstyle/simple1" qsCatId="simple" csTypeId="urn:microsoft.com/office/officeart/2005/8/colors/accent0_1" csCatId="mainScheme" phldr="1"/>
      <dgm:spPr/>
    </dgm:pt>
    <dgm:pt modelId="{6DC9BBD7-3176-4E61-9D40-279FD6810C0B}">
      <dgm:prSet phldrT="[Texto]"/>
      <dgm:spPr/>
      <dgm:t>
        <a:bodyPr/>
        <a:lstStyle/>
        <a:p>
          <a:r>
            <a:rPr lang="es-ES" dirty="0" smtClean="0"/>
            <a:t>1. </a:t>
          </a:r>
        </a:p>
        <a:p>
          <a:r>
            <a:rPr lang="es-ES" dirty="0" smtClean="0"/>
            <a:t>Jesús</a:t>
          </a:r>
          <a:endParaRPr lang="es-PA" dirty="0"/>
        </a:p>
      </dgm:t>
    </dgm:pt>
    <dgm:pt modelId="{C0D6E1AB-9516-43E6-83BC-54B795524498}" type="parTrans" cxnId="{0C2A7D61-72EB-4437-873E-D64F3B2F5916}">
      <dgm:prSet/>
      <dgm:spPr/>
      <dgm:t>
        <a:bodyPr/>
        <a:lstStyle/>
        <a:p>
          <a:endParaRPr lang="es-PA"/>
        </a:p>
      </dgm:t>
    </dgm:pt>
    <dgm:pt modelId="{8D6039A1-4787-4F2E-91C2-E678D742EB90}" type="sibTrans" cxnId="{0C2A7D61-72EB-4437-873E-D64F3B2F5916}">
      <dgm:prSet/>
      <dgm:spPr/>
      <dgm:t>
        <a:bodyPr/>
        <a:lstStyle/>
        <a:p>
          <a:endParaRPr lang="es-PA"/>
        </a:p>
      </dgm:t>
    </dgm:pt>
    <dgm:pt modelId="{762F5DCE-D276-4F01-9198-72F67FC25735}">
      <dgm:prSet phldrT="[Texto]"/>
      <dgm:spPr/>
      <dgm:t>
        <a:bodyPr/>
        <a:lstStyle/>
        <a:p>
          <a:r>
            <a:rPr lang="es-ES" dirty="0" smtClean="0"/>
            <a:t>2.</a:t>
          </a:r>
        </a:p>
        <a:p>
          <a:r>
            <a:rPr lang="es-ES" dirty="0" smtClean="0"/>
            <a:t>Los Apóstoles</a:t>
          </a:r>
          <a:endParaRPr lang="es-PA" dirty="0"/>
        </a:p>
      </dgm:t>
    </dgm:pt>
    <dgm:pt modelId="{15D45AAF-BE44-4ADE-BF55-07B18F9D8518}" type="parTrans" cxnId="{188BBAC4-7461-4F20-98EB-F2ABD552830C}">
      <dgm:prSet/>
      <dgm:spPr/>
      <dgm:t>
        <a:bodyPr/>
        <a:lstStyle/>
        <a:p>
          <a:endParaRPr lang="es-PA"/>
        </a:p>
      </dgm:t>
    </dgm:pt>
    <dgm:pt modelId="{E7630926-B875-482C-9F5E-047107FFBF5B}" type="sibTrans" cxnId="{188BBAC4-7461-4F20-98EB-F2ABD552830C}">
      <dgm:prSet/>
      <dgm:spPr/>
      <dgm:t>
        <a:bodyPr/>
        <a:lstStyle/>
        <a:p>
          <a:endParaRPr lang="es-PA"/>
        </a:p>
      </dgm:t>
    </dgm:pt>
    <dgm:pt modelId="{07F22ECE-6739-4E87-BFBC-4A7FCC1CD754}">
      <dgm:prSet phldrT="[Texto]"/>
      <dgm:spPr/>
      <dgm:t>
        <a:bodyPr/>
        <a:lstStyle/>
        <a:p>
          <a:r>
            <a:rPr lang="es-ES" dirty="0" smtClean="0"/>
            <a:t>3. </a:t>
          </a:r>
        </a:p>
        <a:p>
          <a:r>
            <a:rPr lang="es-ES" dirty="0" smtClean="0"/>
            <a:t>La Generación Apostólica</a:t>
          </a:r>
          <a:endParaRPr lang="es-PA" dirty="0"/>
        </a:p>
      </dgm:t>
    </dgm:pt>
    <dgm:pt modelId="{2FF2E54D-14D6-4D81-A16E-1432FE2DBDB3}" type="parTrans" cxnId="{4371EA1A-0891-4627-98F2-720227C7488B}">
      <dgm:prSet/>
      <dgm:spPr/>
      <dgm:t>
        <a:bodyPr/>
        <a:lstStyle/>
        <a:p>
          <a:endParaRPr lang="es-PA"/>
        </a:p>
      </dgm:t>
    </dgm:pt>
    <dgm:pt modelId="{C322806E-839A-40A7-8182-59937D348E79}" type="sibTrans" cxnId="{4371EA1A-0891-4627-98F2-720227C7488B}">
      <dgm:prSet/>
      <dgm:spPr/>
      <dgm:t>
        <a:bodyPr/>
        <a:lstStyle/>
        <a:p>
          <a:endParaRPr lang="es-PA"/>
        </a:p>
      </dgm:t>
    </dgm:pt>
    <dgm:pt modelId="{9C8D71A7-ED44-4176-B1DB-3B5587A56A7D}" type="pres">
      <dgm:prSet presAssocID="{72633D25-5185-4CDA-BBFE-9A053DC3E9BC}" presName="Name0" presStyleCnt="0">
        <dgm:presLayoutVars>
          <dgm:dir/>
          <dgm:resizeHandles val="exact"/>
        </dgm:presLayoutVars>
      </dgm:prSet>
      <dgm:spPr/>
    </dgm:pt>
    <dgm:pt modelId="{50D5379D-4550-498B-A6A7-80F6E315B06B}" type="pres">
      <dgm:prSet presAssocID="{72633D25-5185-4CDA-BBFE-9A053DC3E9BC}" presName="fgShape" presStyleLbl="fgShp" presStyleIdx="0" presStyleCnt="1"/>
      <dgm:spPr/>
    </dgm:pt>
    <dgm:pt modelId="{34C68A3A-DCF7-4B26-B1E3-C9C07234A037}" type="pres">
      <dgm:prSet presAssocID="{72633D25-5185-4CDA-BBFE-9A053DC3E9BC}" presName="linComp" presStyleCnt="0"/>
      <dgm:spPr/>
    </dgm:pt>
    <dgm:pt modelId="{9CA407CB-E16C-44CC-BF10-C39BE9DF4E8A}" type="pres">
      <dgm:prSet presAssocID="{6DC9BBD7-3176-4E61-9D40-279FD6810C0B}" presName="compNode" presStyleCnt="0"/>
      <dgm:spPr/>
    </dgm:pt>
    <dgm:pt modelId="{BFF51716-6A5B-4D39-A655-5837C0B367D1}" type="pres">
      <dgm:prSet presAssocID="{6DC9BBD7-3176-4E61-9D40-279FD6810C0B}" presName="bkgdShape" presStyleLbl="node1" presStyleIdx="0" presStyleCnt="3"/>
      <dgm:spPr/>
      <dgm:t>
        <a:bodyPr/>
        <a:lstStyle/>
        <a:p>
          <a:endParaRPr lang="es-ES"/>
        </a:p>
      </dgm:t>
    </dgm:pt>
    <dgm:pt modelId="{F8A9EF44-3C3C-455A-AA8F-731EDE5BEFD7}" type="pres">
      <dgm:prSet presAssocID="{6DC9BBD7-3176-4E61-9D40-279FD6810C0B}" presName="nodeTx" presStyleLbl="node1" presStyleIdx="0" presStyleCnt="3">
        <dgm:presLayoutVars>
          <dgm:bulletEnabled val="1"/>
        </dgm:presLayoutVars>
      </dgm:prSet>
      <dgm:spPr/>
      <dgm:t>
        <a:bodyPr/>
        <a:lstStyle/>
        <a:p>
          <a:endParaRPr lang="es-ES"/>
        </a:p>
      </dgm:t>
    </dgm:pt>
    <dgm:pt modelId="{367FE4B9-3C99-4509-8B60-6B32AEBACA23}" type="pres">
      <dgm:prSet presAssocID="{6DC9BBD7-3176-4E61-9D40-279FD6810C0B}" presName="invisiNode" presStyleLbl="node1" presStyleIdx="0" presStyleCnt="3"/>
      <dgm:spPr/>
    </dgm:pt>
    <dgm:pt modelId="{A28BAAEA-7A46-4B42-B1E6-4625F6BC93BF}" type="pres">
      <dgm:prSet presAssocID="{6DC9BBD7-3176-4E61-9D40-279FD6810C0B}" presName="imagNode" presStyleLbl="fgImgPlace1" presStyleIdx="0" presStyleCnt="3"/>
      <dgm:spPr>
        <a:blipFill rotWithShape="0">
          <a:blip xmlns:r="http://schemas.openxmlformats.org/officeDocument/2006/relationships" r:embed="rId1"/>
          <a:stretch>
            <a:fillRect/>
          </a:stretch>
        </a:blipFill>
      </dgm:spPr>
    </dgm:pt>
    <dgm:pt modelId="{342DA844-259E-4A4D-BA58-33EFA93B06EA}" type="pres">
      <dgm:prSet presAssocID="{8D6039A1-4787-4F2E-91C2-E678D742EB90}" presName="sibTrans" presStyleLbl="sibTrans2D1" presStyleIdx="0" presStyleCnt="0"/>
      <dgm:spPr/>
      <dgm:t>
        <a:bodyPr/>
        <a:lstStyle/>
        <a:p>
          <a:endParaRPr lang="es-ES"/>
        </a:p>
      </dgm:t>
    </dgm:pt>
    <dgm:pt modelId="{5894F666-0BD0-4F0D-9632-5551F6D913F7}" type="pres">
      <dgm:prSet presAssocID="{762F5DCE-D276-4F01-9198-72F67FC25735}" presName="compNode" presStyleCnt="0"/>
      <dgm:spPr/>
    </dgm:pt>
    <dgm:pt modelId="{40897176-3031-4044-A0D6-D4569E670BCA}" type="pres">
      <dgm:prSet presAssocID="{762F5DCE-D276-4F01-9198-72F67FC25735}" presName="bkgdShape" presStyleLbl="node1" presStyleIdx="1" presStyleCnt="3"/>
      <dgm:spPr/>
      <dgm:t>
        <a:bodyPr/>
        <a:lstStyle/>
        <a:p>
          <a:endParaRPr lang="es-PA"/>
        </a:p>
      </dgm:t>
    </dgm:pt>
    <dgm:pt modelId="{87F1B688-BD59-4B29-A1BB-ED0628E4CFDE}" type="pres">
      <dgm:prSet presAssocID="{762F5DCE-D276-4F01-9198-72F67FC25735}" presName="nodeTx" presStyleLbl="node1" presStyleIdx="1" presStyleCnt="3">
        <dgm:presLayoutVars>
          <dgm:bulletEnabled val="1"/>
        </dgm:presLayoutVars>
      </dgm:prSet>
      <dgm:spPr/>
      <dgm:t>
        <a:bodyPr/>
        <a:lstStyle/>
        <a:p>
          <a:endParaRPr lang="es-PA"/>
        </a:p>
      </dgm:t>
    </dgm:pt>
    <dgm:pt modelId="{CB653F3F-8218-4A2E-A581-A376252ABE14}" type="pres">
      <dgm:prSet presAssocID="{762F5DCE-D276-4F01-9198-72F67FC25735}" presName="invisiNode" presStyleLbl="node1" presStyleIdx="1" presStyleCnt="3"/>
      <dgm:spPr/>
    </dgm:pt>
    <dgm:pt modelId="{821408E6-D916-4584-9309-A14435731182}" type="pres">
      <dgm:prSet presAssocID="{762F5DCE-D276-4F01-9198-72F67FC25735}" presName="imagNode" presStyleLbl="fgImgPlace1" presStyleIdx="1" presStyleCnt="3"/>
      <dgm:spPr>
        <a:blipFill rotWithShape="0">
          <a:blip xmlns:r="http://schemas.openxmlformats.org/officeDocument/2006/relationships" r:embed="rId2"/>
          <a:stretch>
            <a:fillRect/>
          </a:stretch>
        </a:blipFill>
      </dgm:spPr>
    </dgm:pt>
    <dgm:pt modelId="{0E289363-3A92-496B-9711-E54BE17E2ECC}" type="pres">
      <dgm:prSet presAssocID="{E7630926-B875-482C-9F5E-047107FFBF5B}" presName="sibTrans" presStyleLbl="sibTrans2D1" presStyleIdx="0" presStyleCnt="0"/>
      <dgm:spPr/>
      <dgm:t>
        <a:bodyPr/>
        <a:lstStyle/>
        <a:p>
          <a:endParaRPr lang="es-ES"/>
        </a:p>
      </dgm:t>
    </dgm:pt>
    <dgm:pt modelId="{F8B3855C-6BB0-4A27-83E8-61756ED0A235}" type="pres">
      <dgm:prSet presAssocID="{07F22ECE-6739-4E87-BFBC-4A7FCC1CD754}" presName="compNode" presStyleCnt="0"/>
      <dgm:spPr/>
    </dgm:pt>
    <dgm:pt modelId="{3056C0CB-9573-41F6-AE53-9B1E9CBCCA09}" type="pres">
      <dgm:prSet presAssocID="{07F22ECE-6739-4E87-BFBC-4A7FCC1CD754}" presName="bkgdShape" presStyleLbl="node1" presStyleIdx="2" presStyleCnt="3"/>
      <dgm:spPr/>
      <dgm:t>
        <a:bodyPr/>
        <a:lstStyle/>
        <a:p>
          <a:endParaRPr lang="es-PA"/>
        </a:p>
      </dgm:t>
    </dgm:pt>
    <dgm:pt modelId="{DC9F01F1-290E-48AD-B295-05648E757108}" type="pres">
      <dgm:prSet presAssocID="{07F22ECE-6739-4E87-BFBC-4A7FCC1CD754}" presName="nodeTx" presStyleLbl="node1" presStyleIdx="2" presStyleCnt="3">
        <dgm:presLayoutVars>
          <dgm:bulletEnabled val="1"/>
        </dgm:presLayoutVars>
      </dgm:prSet>
      <dgm:spPr/>
      <dgm:t>
        <a:bodyPr/>
        <a:lstStyle/>
        <a:p>
          <a:endParaRPr lang="es-PA"/>
        </a:p>
      </dgm:t>
    </dgm:pt>
    <dgm:pt modelId="{C05C8967-987E-4E22-800B-FD45AB805F66}" type="pres">
      <dgm:prSet presAssocID="{07F22ECE-6739-4E87-BFBC-4A7FCC1CD754}" presName="invisiNode" presStyleLbl="node1" presStyleIdx="2" presStyleCnt="3"/>
      <dgm:spPr/>
    </dgm:pt>
    <dgm:pt modelId="{F24D0DF0-BE7D-4288-B97E-4810E9326516}" type="pres">
      <dgm:prSet presAssocID="{07F22ECE-6739-4E87-BFBC-4A7FCC1CD754}" presName="imagNode" presStyleLbl="fgImgPlace1" presStyleIdx="2" presStyleCnt="3"/>
      <dgm:spPr>
        <a:blipFill rotWithShape="0">
          <a:blip xmlns:r="http://schemas.openxmlformats.org/officeDocument/2006/relationships" r:embed="rId3"/>
          <a:stretch>
            <a:fillRect/>
          </a:stretch>
        </a:blipFill>
      </dgm:spPr>
    </dgm:pt>
  </dgm:ptLst>
  <dgm:cxnLst>
    <dgm:cxn modelId="{2BA99EC7-FB8F-46FB-A431-6186E13BD296}" type="presOf" srcId="{72633D25-5185-4CDA-BBFE-9A053DC3E9BC}" destId="{9C8D71A7-ED44-4176-B1DB-3B5587A56A7D}" srcOrd="0" destOrd="0" presId="urn:microsoft.com/office/officeart/2005/8/layout/hList7#1"/>
    <dgm:cxn modelId="{57A4C1D5-83FC-4035-87E8-BCA92702CC49}" type="presOf" srcId="{E7630926-B875-482C-9F5E-047107FFBF5B}" destId="{0E289363-3A92-496B-9711-E54BE17E2ECC}" srcOrd="0" destOrd="0" presId="urn:microsoft.com/office/officeart/2005/8/layout/hList7#1"/>
    <dgm:cxn modelId="{0C2A7D61-72EB-4437-873E-D64F3B2F5916}" srcId="{72633D25-5185-4CDA-BBFE-9A053DC3E9BC}" destId="{6DC9BBD7-3176-4E61-9D40-279FD6810C0B}" srcOrd="0" destOrd="0" parTransId="{C0D6E1AB-9516-43E6-83BC-54B795524498}" sibTransId="{8D6039A1-4787-4F2E-91C2-E678D742EB90}"/>
    <dgm:cxn modelId="{188BBAC4-7461-4F20-98EB-F2ABD552830C}" srcId="{72633D25-5185-4CDA-BBFE-9A053DC3E9BC}" destId="{762F5DCE-D276-4F01-9198-72F67FC25735}" srcOrd="1" destOrd="0" parTransId="{15D45AAF-BE44-4ADE-BF55-07B18F9D8518}" sibTransId="{E7630926-B875-482C-9F5E-047107FFBF5B}"/>
    <dgm:cxn modelId="{EB84FFA2-E684-4B3F-957F-B97333235FF5}" type="presOf" srcId="{762F5DCE-D276-4F01-9198-72F67FC25735}" destId="{40897176-3031-4044-A0D6-D4569E670BCA}" srcOrd="0" destOrd="0" presId="urn:microsoft.com/office/officeart/2005/8/layout/hList7#1"/>
    <dgm:cxn modelId="{8C76156D-FE22-447C-819D-013E1E344B47}" type="presOf" srcId="{8D6039A1-4787-4F2E-91C2-E678D742EB90}" destId="{342DA844-259E-4A4D-BA58-33EFA93B06EA}" srcOrd="0" destOrd="0" presId="urn:microsoft.com/office/officeart/2005/8/layout/hList7#1"/>
    <dgm:cxn modelId="{45AB1ED0-55CC-4D98-8A7F-2AA01A09AAEC}" type="presOf" srcId="{6DC9BBD7-3176-4E61-9D40-279FD6810C0B}" destId="{BFF51716-6A5B-4D39-A655-5837C0B367D1}" srcOrd="0" destOrd="0" presId="urn:microsoft.com/office/officeart/2005/8/layout/hList7#1"/>
    <dgm:cxn modelId="{0983A348-FFA5-4262-AF46-D6DDA9B4A8D9}" type="presOf" srcId="{762F5DCE-D276-4F01-9198-72F67FC25735}" destId="{87F1B688-BD59-4B29-A1BB-ED0628E4CFDE}" srcOrd="1" destOrd="0" presId="urn:microsoft.com/office/officeart/2005/8/layout/hList7#1"/>
    <dgm:cxn modelId="{9B22056D-2469-440B-9132-E0A070169F61}" type="presOf" srcId="{6DC9BBD7-3176-4E61-9D40-279FD6810C0B}" destId="{F8A9EF44-3C3C-455A-AA8F-731EDE5BEFD7}" srcOrd="1" destOrd="0" presId="urn:microsoft.com/office/officeart/2005/8/layout/hList7#1"/>
    <dgm:cxn modelId="{0E8B5F23-4020-4E0C-9580-62C41DC81EDB}" type="presOf" srcId="{07F22ECE-6739-4E87-BFBC-4A7FCC1CD754}" destId="{DC9F01F1-290E-48AD-B295-05648E757108}" srcOrd="1" destOrd="0" presId="urn:microsoft.com/office/officeart/2005/8/layout/hList7#1"/>
    <dgm:cxn modelId="{4371EA1A-0891-4627-98F2-720227C7488B}" srcId="{72633D25-5185-4CDA-BBFE-9A053DC3E9BC}" destId="{07F22ECE-6739-4E87-BFBC-4A7FCC1CD754}" srcOrd="2" destOrd="0" parTransId="{2FF2E54D-14D6-4D81-A16E-1432FE2DBDB3}" sibTransId="{C322806E-839A-40A7-8182-59937D348E79}"/>
    <dgm:cxn modelId="{CB7B28D9-1A6E-4D57-9741-62448E8E8CA2}" type="presOf" srcId="{07F22ECE-6739-4E87-BFBC-4A7FCC1CD754}" destId="{3056C0CB-9573-41F6-AE53-9B1E9CBCCA09}" srcOrd="0" destOrd="0" presId="urn:microsoft.com/office/officeart/2005/8/layout/hList7#1"/>
    <dgm:cxn modelId="{BD15F676-28D2-49F8-86F1-1AF70B0ABCE5}" type="presParOf" srcId="{9C8D71A7-ED44-4176-B1DB-3B5587A56A7D}" destId="{50D5379D-4550-498B-A6A7-80F6E315B06B}" srcOrd="0" destOrd="0" presId="urn:microsoft.com/office/officeart/2005/8/layout/hList7#1"/>
    <dgm:cxn modelId="{6978B14A-4C33-4305-8858-B6EBE6A49EFA}" type="presParOf" srcId="{9C8D71A7-ED44-4176-B1DB-3B5587A56A7D}" destId="{34C68A3A-DCF7-4B26-B1E3-C9C07234A037}" srcOrd="1" destOrd="0" presId="urn:microsoft.com/office/officeart/2005/8/layout/hList7#1"/>
    <dgm:cxn modelId="{BA5C80EF-8409-4A9D-A2BE-67DA05C26275}" type="presParOf" srcId="{34C68A3A-DCF7-4B26-B1E3-C9C07234A037}" destId="{9CA407CB-E16C-44CC-BF10-C39BE9DF4E8A}" srcOrd="0" destOrd="0" presId="urn:microsoft.com/office/officeart/2005/8/layout/hList7#1"/>
    <dgm:cxn modelId="{397F2BE4-4543-4F6D-ADC1-6C3A215E267E}" type="presParOf" srcId="{9CA407CB-E16C-44CC-BF10-C39BE9DF4E8A}" destId="{BFF51716-6A5B-4D39-A655-5837C0B367D1}" srcOrd="0" destOrd="0" presId="urn:microsoft.com/office/officeart/2005/8/layout/hList7#1"/>
    <dgm:cxn modelId="{8F69898B-A7F9-4C13-BB3E-A43BA051F1B4}" type="presParOf" srcId="{9CA407CB-E16C-44CC-BF10-C39BE9DF4E8A}" destId="{F8A9EF44-3C3C-455A-AA8F-731EDE5BEFD7}" srcOrd="1" destOrd="0" presId="urn:microsoft.com/office/officeart/2005/8/layout/hList7#1"/>
    <dgm:cxn modelId="{55DD7973-C103-4FC5-A5A5-6AF6788D3293}" type="presParOf" srcId="{9CA407CB-E16C-44CC-BF10-C39BE9DF4E8A}" destId="{367FE4B9-3C99-4509-8B60-6B32AEBACA23}" srcOrd="2" destOrd="0" presId="urn:microsoft.com/office/officeart/2005/8/layout/hList7#1"/>
    <dgm:cxn modelId="{3BF9247E-0591-45A8-A578-B7F282043296}" type="presParOf" srcId="{9CA407CB-E16C-44CC-BF10-C39BE9DF4E8A}" destId="{A28BAAEA-7A46-4B42-B1E6-4625F6BC93BF}" srcOrd="3" destOrd="0" presId="urn:microsoft.com/office/officeart/2005/8/layout/hList7#1"/>
    <dgm:cxn modelId="{856767A0-C4BF-4011-9EB3-F302AA26B6F7}" type="presParOf" srcId="{34C68A3A-DCF7-4B26-B1E3-C9C07234A037}" destId="{342DA844-259E-4A4D-BA58-33EFA93B06EA}" srcOrd="1" destOrd="0" presId="urn:microsoft.com/office/officeart/2005/8/layout/hList7#1"/>
    <dgm:cxn modelId="{8B1C3264-9CBF-432D-9681-2A119420829F}" type="presParOf" srcId="{34C68A3A-DCF7-4B26-B1E3-C9C07234A037}" destId="{5894F666-0BD0-4F0D-9632-5551F6D913F7}" srcOrd="2" destOrd="0" presId="urn:microsoft.com/office/officeart/2005/8/layout/hList7#1"/>
    <dgm:cxn modelId="{0238B6E3-373F-4564-A9EE-80975D916741}" type="presParOf" srcId="{5894F666-0BD0-4F0D-9632-5551F6D913F7}" destId="{40897176-3031-4044-A0D6-D4569E670BCA}" srcOrd="0" destOrd="0" presId="urn:microsoft.com/office/officeart/2005/8/layout/hList7#1"/>
    <dgm:cxn modelId="{9C767BB6-580C-4A83-B280-8FF216DEDFCC}" type="presParOf" srcId="{5894F666-0BD0-4F0D-9632-5551F6D913F7}" destId="{87F1B688-BD59-4B29-A1BB-ED0628E4CFDE}" srcOrd="1" destOrd="0" presId="urn:microsoft.com/office/officeart/2005/8/layout/hList7#1"/>
    <dgm:cxn modelId="{55710299-4873-4854-B233-2E8D2F188527}" type="presParOf" srcId="{5894F666-0BD0-4F0D-9632-5551F6D913F7}" destId="{CB653F3F-8218-4A2E-A581-A376252ABE14}" srcOrd="2" destOrd="0" presId="urn:microsoft.com/office/officeart/2005/8/layout/hList7#1"/>
    <dgm:cxn modelId="{0E519EE5-0323-4092-AA8B-633DD067DDC2}" type="presParOf" srcId="{5894F666-0BD0-4F0D-9632-5551F6D913F7}" destId="{821408E6-D916-4584-9309-A14435731182}" srcOrd="3" destOrd="0" presId="urn:microsoft.com/office/officeart/2005/8/layout/hList7#1"/>
    <dgm:cxn modelId="{89963B63-7ABB-49D2-B277-5B51679AC243}" type="presParOf" srcId="{34C68A3A-DCF7-4B26-B1E3-C9C07234A037}" destId="{0E289363-3A92-496B-9711-E54BE17E2ECC}" srcOrd="3" destOrd="0" presId="urn:microsoft.com/office/officeart/2005/8/layout/hList7#1"/>
    <dgm:cxn modelId="{239CB0A3-9617-424C-8CB2-657284C4EA82}" type="presParOf" srcId="{34C68A3A-DCF7-4B26-B1E3-C9C07234A037}" destId="{F8B3855C-6BB0-4A27-83E8-61756ED0A235}" srcOrd="4" destOrd="0" presId="urn:microsoft.com/office/officeart/2005/8/layout/hList7#1"/>
    <dgm:cxn modelId="{D31F8F53-DA0F-47CD-BE6F-C675EC81EF45}" type="presParOf" srcId="{F8B3855C-6BB0-4A27-83E8-61756ED0A235}" destId="{3056C0CB-9573-41F6-AE53-9B1E9CBCCA09}" srcOrd="0" destOrd="0" presId="urn:microsoft.com/office/officeart/2005/8/layout/hList7#1"/>
    <dgm:cxn modelId="{AFE4D0B6-70FF-4973-AB70-E4A36EBCF3FB}" type="presParOf" srcId="{F8B3855C-6BB0-4A27-83E8-61756ED0A235}" destId="{DC9F01F1-290E-48AD-B295-05648E757108}" srcOrd="1" destOrd="0" presId="urn:microsoft.com/office/officeart/2005/8/layout/hList7#1"/>
    <dgm:cxn modelId="{86CEF3AE-A7EC-4392-81E3-BFFC08990D7C}" type="presParOf" srcId="{F8B3855C-6BB0-4A27-83E8-61756ED0A235}" destId="{C05C8967-987E-4E22-800B-FD45AB805F66}" srcOrd="2" destOrd="0" presId="urn:microsoft.com/office/officeart/2005/8/layout/hList7#1"/>
    <dgm:cxn modelId="{3911A4D8-8783-4D16-8D1F-9DBF539487F1}" type="presParOf" srcId="{F8B3855C-6BB0-4A27-83E8-61756ED0A235}" destId="{F24D0DF0-BE7D-4288-B97E-4810E932651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6F221-41B2-464C-97C2-8FD318C26F40}" type="doc">
      <dgm:prSet loTypeId="urn:microsoft.com/office/officeart/2005/8/layout/vList4#13" loCatId="list" qsTypeId="urn:microsoft.com/office/officeart/2005/8/quickstyle/simple1" qsCatId="simple" csTypeId="urn:microsoft.com/office/officeart/2005/8/colors/accent1_1" csCatId="accent1" phldr="1"/>
      <dgm:spPr/>
      <dgm:t>
        <a:bodyPr/>
        <a:lstStyle/>
        <a:p>
          <a:endParaRPr lang="es-PA"/>
        </a:p>
      </dgm:t>
    </dgm:pt>
    <dgm:pt modelId="{FC7D9C63-92CD-4BE3-B6E1-DE06686C6C31}">
      <dgm:prSet phldrT="[Texto]"/>
      <dgm:spPr/>
      <dgm:t>
        <a:bodyPr/>
        <a:lstStyle/>
        <a:p>
          <a:r>
            <a:rPr lang="es-ES" dirty="0" smtClean="0"/>
            <a:t>Comprende:</a:t>
          </a:r>
          <a:endParaRPr lang="es-PA" dirty="0"/>
        </a:p>
      </dgm:t>
    </dgm:pt>
    <dgm:pt modelId="{D2E8C43C-7C96-4332-94CF-67EDC075D157}" type="parTrans" cxnId="{CEF561F6-9E99-40B9-A3F0-CB34800A606E}">
      <dgm:prSet/>
      <dgm:spPr/>
      <dgm:t>
        <a:bodyPr/>
        <a:lstStyle/>
        <a:p>
          <a:endParaRPr lang="es-PA"/>
        </a:p>
      </dgm:t>
    </dgm:pt>
    <dgm:pt modelId="{5FADAD8E-9F3B-4F44-9551-70BF61102EEB}" type="sibTrans" cxnId="{CEF561F6-9E99-40B9-A3F0-CB34800A606E}">
      <dgm:prSet/>
      <dgm:spPr/>
      <dgm:t>
        <a:bodyPr/>
        <a:lstStyle/>
        <a:p>
          <a:endParaRPr lang="es-PA"/>
        </a:p>
      </dgm:t>
    </dgm:pt>
    <dgm:pt modelId="{B9DF4CAE-6141-41BB-BC46-F09F1B006D8F}">
      <dgm:prSet phldrT="[Texto]"/>
      <dgm:spPr/>
      <dgm:t>
        <a:bodyPr/>
        <a:lstStyle/>
        <a:p>
          <a:r>
            <a:rPr lang="es-ES" dirty="0" smtClean="0"/>
            <a:t>Años 1- 30 d. C.</a:t>
          </a:r>
          <a:endParaRPr lang="es-PA" dirty="0"/>
        </a:p>
      </dgm:t>
    </dgm:pt>
    <dgm:pt modelId="{0C190375-85A2-4AF2-B2AA-968AE2BCCC60}" type="parTrans" cxnId="{AAB8FA71-E10A-4EFF-A2CD-78D183B43C33}">
      <dgm:prSet/>
      <dgm:spPr/>
      <dgm:t>
        <a:bodyPr/>
        <a:lstStyle/>
        <a:p>
          <a:endParaRPr lang="es-PA"/>
        </a:p>
      </dgm:t>
    </dgm:pt>
    <dgm:pt modelId="{E3D102F5-E022-424B-915B-57513F387A04}" type="sibTrans" cxnId="{AAB8FA71-E10A-4EFF-A2CD-78D183B43C33}">
      <dgm:prSet/>
      <dgm:spPr/>
      <dgm:t>
        <a:bodyPr/>
        <a:lstStyle/>
        <a:p>
          <a:endParaRPr lang="es-PA"/>
        </a:p>
      </dgm:t>
    </dgm:pt>
    <dgm:pt modelId="{461F8053-0383-4FF7-9C63-719C0B538C42}">
      <dgm:prSet phldrT="[Texto]"/>
      <dgm:spPr/>
      <dgm:t>
        <a:bodyPr/>
        <a:lstStyle/>
        <a:p>
          <a:r>
            <a:rPr lang="es-ES" dirty="0" smtClean="0"/>
            <a:t>El objeto</a:t>
          </a:r>
          <a:endParaRPr lang="es-PA" dirty="0"/>
        </a:p>
      </dgm:t>
    </dgm:pt>
    <dgm:pt modelId="{8274C481-F77A-43E7-AEAB-D374245A441B}" type="parTrans" cxnId="{FD676672-60B6-4F1E-8921-F939520F3F8F}">
      <dgm:prSet/>
      <dgm:spPr/>
      <dgm:t>
        <a:bodyPr/>
        <a:lstStyle/>
        <a:p>
          <a:endParaRPr lang="es-PA"/>
        </a:p>
      </dgm:t>
    </dgm:pt>
    <dgm:pt modelId="{B18148D8-A72B-49EA-8E75-BD29C085FD4A}" type="sibTrans" cxnId="{FD676672-60B6-4F1E-8921-F939520F3F8F}">
      <dgm:prSet/>
      <dgm:spPr/>
      <dgm:t>
        <a:bodyPr/>
        <a:lstStyle/>
        <a:p>
          <a:endParaRPr lang="es-PA"/>
        </a:p>
      </dgm:t>
    </dgm:pt>
    <dgm:pt modelId="{593AA083-5543-4BD9-9076-EA46D7451276}">
      <dgm:prSet phldrT="[Texto]"/>
      <dgm:spPr/>
      <dgm:t>
        <a:bodyPr/>
        <a:lstStyle/>
        <a:p>
          <a:r>
            <a:rPr lang="es-ES" dirty="0" smtClean="0"/>
            <a:t>Palabras y acciones de  Nuestro Señor</a:t>
          </a:r>
          <a:endParaRPr lang="es-PA" dirty="0"/>
        </a:p>
      </dgm:t>
    </dgm:pt>
    <dgm:pt modelId="{809C8696-58D1-4FEB-8897-3D43156AFC84}" type="parTrans" cxnId="{C491755A-BB1F-4AD5-8940-41BAA59B6190}">
      <dgm:prSet/>
      <dgm:spPr/>
      <dgm:t>
        <a:bodyPr/>
        <a:lstStyle/>
        <a:p>
          <a:endParaRPr lang="es-PA"/>
        </a:p>
      </dgm:t>
    </dgm:pt>
    <dgm:pt modelId="{AA619EC5-73D2-42E7-9235-C129D075DA4F}" type="sibTrans" cxnId="{C491755A-BB1F-4AD5-8940-41BAA59B6190}">
      <dgm:prSet/>
      <dgm:spPr/>
      <dgm:t>
        <a:bodyPr/>
        <a:lstStyle/>
        <a:p>
          <a:endParaRPr lang="es-PA"/>
        </a:p>
      </dgm:t>
    </dgm:pt>
    <dgm:pt modelId="{56D325D6-AC70-4471-8644-60346041BED6}">
      <dgm:prSet phldrT="[Texto]"/>
      <dgm:spPr/>
      <dgm:t>
        <a:bodyPr/>
        <a:lstStyle/>
        <a:p>
          <a:r>
            <a:rPr lang="es-ES" dirty="0" smtClean="0"/>
            <a:t>Contexto: Palestina</a:t>
          </a:r>
        </a:p>
        <a:p>
          <a:r>
            <a:rPr lang="es-ES" dirty="0" smtClean="0"/>
            <a:t>Las acciones las realizó en orden a nuestra salvación</a:t>
          </a:r>
          <a:endParaRPr lang="es-PA" dirty="0"/>
        </a:p>
      </dgm:t>
    </dgm:pt>
    <dgm:pt modelId="{4385EC76-6FF1-409E-962D-A4FB2C17D0A6}" type="parTrans" cxnId="{30638084-12D4-4CF0-A88F-CA331837B174}">
      <dgm:prSet/>
      <dgm:spPr/>
      <dgm:t>
        <a:bodyPr/>
        <a:lstStyle/>
        <a:p>
          <a:endParaRPr lang="es-PA"/>
        </a:p>
      </dgm:t>
    </dgm:pt>
    <dgm:pt modelId="{2BBE1A7F-22FA-45C1-8097-1D97633CF219}" type="sibTrans" cxnId="{30638084-12D4-4CF0-A88F-CA331837B174}">
      <dgm:prSet/>
      <dgm:spPr/>
      <dgm:t>
        <a:bodyPr/>
        <a:lstStyle/>
        <a:p>
          <a:endParaRPr lang="es-PA"/>
        </a:p>
      </dgm:t>
    </dgm:pt>
    <dgm:pt modelId="{674986A3-C83D-43DB-BC12-098CC6BA14AF}" type="pres">
      <dgm:prSet presAssocID="{EE76F221-41B2-464C-97C2-8FD318C26F40}" presName="linear" presStyleCnt="0">
        <dgm:presLayoutVars>
          <dgm:dir/>
          <dgm:resizeHandles val="exact"/>
        </dgm:presLayoutVars>
      </dgm:prSet>
      <dgm:spPr/>
      <dgm:t>
        <a:bodyPr/>
        <a:lstStyle/>
        <a:p>
          <a:endParaRPr lang="es-ES"/>
        </a:p>
      </dgm:t>
    </dgm:pt>
    <dgm:pt modelId="{93E6F69C-DB51-4C45-94AA-4589EB328F14}" type="pres">
      <dgm:prSet presAssocID="{FC7D9C63-92CD-4BE3-B6E1-DE06686C6C31}" presName="comp" presStyleCnt="0"/>
      <dgm:spPr/>
    </dgm:pt>
    <dgm:pt modelId="{3AD70381-21A2-438C-A27D-01E8BEC52DAA}" type="pres">
      <dgm:prSet presAssocID="{FC7D9C63-92CD-4BE3-B6E1-DE06686C6C31}" presName="box" presStyleLbl="node1" presStyleIdx="0" presStyleCnt="3"/>
      <dgm:spPr/>
      <dgm:t>
        <a:bodyPr/>
        <a:lstStyle/>
        <a:p>
          <a:endParaRPr lang="es-PA"/>
        </a:p>
      </dgm:t>
    </dgm:pt>
    <dgm:pt modelId="{98A3F099-E094-4B98-84A5-A14303B5A33F}" type="pres">
      <dgm:prSet presAssocID="{FC7D9C63-92CD-4BE3-B6E1-DE06686C6C31}" presName="img"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43FCC254-73FC-4D9A-8DB3-E67176769976}" type="pres">
      <dgm:prSet presAssocID="{FC7D9C63-92CD-4BE3-B6E1-DE06686C6C31}" presName="text" presStyleLbl="node1" presStyleIdx="0" presStyleCnt="3">
        <dgm:presLayoutVars>
          <dgm:bulletEnabled val="1"/>
        </dgm:presLayoutVars>
      </dgm:prSet>
      <dgm:spPr/>
      <dgm:t>
        <a:bodyPr/>
        <a:lstStyle/>
        <a:p>
          <a:endParaRPr lang="es-PA"/>
        </a:p>
      </dgm:t>
    </dgm:pt>
    <dgm:pt modelId="{9B455EC7-6A62-4BA9-A1DE-F37F46D137B2}" type="pres">
      <dgm:prSet presAssocID="{5FADAD8E-9F3B-4F44-9551-70BF61102EEB}" presName="spacer" presStyleCnt="0"/>
      <dgm:spPr/>
    </dgm:pt>
    <dgm:pt modelId="{941E61A6-AD96-4383-8D6E-0302C33BBC0D}" type="pres">
      <dgm:prSet presAssocID="{461F8053-0383-4FF7-9C63-719C0B538C42}" presName="comp" presStyleCnt="0"/>
      <dgm:spPr/>
    </dgm:pt>
    <dgm:pt modelId="{51F98B90-029E-4E06-9E26-8DD6E77C6600}" type="pres">
      <dgm:prSet presAssocID="{461F8053-0383-4FF7-9C63-719C0B538C42}" presName="box" presStyleLbl="node1" presStyleIdx="1" presStyleCnt="3"/>
      <dgm:spPr/>
      <dgm:t>
        <a:bodyPr/>
        <a:lstStyle/>
        <a:p>
          <a:endParaRPr lang="es-PA"/>
        </a:p>
      </dgm:t>
    </dgm:pt>
    <dgm:pt modelId="{7FB4C978-8553-4ECA-9D40-6FB589F4FFED}" type="pres">
      <dgm:prSet presAssocID="{461F8053-0383-4FF7-9C63-719C0B538C42}"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8F0FAEA0-8D5E-412D-AB67-92F1079C75CA}" type="pres">
      <dgm:prSet presAssocID="{461F8053-0383-4FF7-9C63-719C0B538C42}" presName="text" presStyleLbl="node1" presStyleIdx="1" presStyleCnt="3">
        <dgm:presLayoutVars>
          <dgm:bulletEnabled val="1"/>
        </dgm:presLayoutVars>
      </dgm:prSet>
      <dgm:spPr/>
      <dgm:t>
        <a:bodyPr/>
        <a:lstStyle/>
        <a:p>
          <a:endParaRPr lang="es-PA"/>
        </a:p>
      </dgm:t>
    </dgm:pt>
    <dgm:pt modelId="{6CBCA221-DF8D-449D-95B0-6C4D4E165F3D}" type="pres">
      <dgm:prSet presAssocID="{B18148D8-A72B-49EA-8E75-BD29C085FD4A}" presName="spacer" presStyleCnt="0"/>
      <dgm:spPr/>
    </dgm:pt>
    <dgm:pt modelId="{D013AC85-D4A7-4D08-8CDC-9E134E5BEE06}" type="pres">
      <dgm:prSet presAssocID="{56D325D6-AC70-4471-8644-60346041BED6}" presName="comp" presStyleCnt="0"/>
      <dgm:spPr/>
    </dgm:pt>
    <dgm:pt modelId="{FB566018-CD8C-4BC1-ADDE-E5D7CD63DECB}" type="pres">
      <dgm:prSet presAssocID="{56D325D6-AC70-4471-8644-60346041BED6}" presName="box" presStyleLbl="node1" presStyleIdx="2" presStyleCnt="3"/>
      <dgm:spPr/>
      <dgm:t>
        <a:bodyPr/>
        <a:lstStyle/>
        <a:p>
          <a:endParaRPr lang="es-PA"/>
        </a:p>
      </dgm:t>
    </dgm:pt>
    <dgm:pt modelId="{F203E51A-AB8F-4C64-B13B-0F1924342C2D}" type="pres">
      <dgm:prSet presAssocID="{56D325D6-AC70-4471-8644-60346041BED6}" presName="img"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 modelId="{28B2B6B5-CD01-4D9C-B7F6-668054463C30}" type="pres">
      <dgm:prSet presAssocID="{56D325D6-AC70-4471-8644-60346041BED6}" presName="text" presStyleLbl="node1" presStyleIdx="2" presStyleCnt="3">
        <dgm:presLayoutVars>
          <dgm:bulletEnabled val="1"/>
        </dgm:presLayoutVars>
      </dgm:prSet>
      <dgm:spPr/>
      <dgm:t>
        <a:bodyPr/>
        <a:lstStyle/>
        <a:p>
          <a:endParaRPr lang="es-PA"/>
        </a:p>
      </dgm:t>
    </dgm:pt>
  </dgm:ptLst>
  <dgm:cxnLst>
    <dgm:cxn modelId="{FB555A5A-196B-42D7-8E6A-8F9528F476B7}" type="presOf" srcId="{EE76F221-41B2-464C-97C2-8FD318C26F40}" destId="{674986A3-C83D-43DB-BC12-098CC6BA14AF}" srcOrd="0" destOrd="0" presId="urn:microsoft.com/office/officeart/2005/8/layout/vList4#13"/>
    <dgm:cxn modelId="{FD8EAF5D-6734-45FF-8AE5-0F6A6E085D81}" type="presOf" srcId="{461F8053-0383-4FF7-9C63-719C0B538C42}" destId="{8F0FAEA0-8D5E-412D-AB67-92F1079C75CA}" srcOrd="1" destOrd="0" presId="urn:microsoft.com/office/officeart/2005/8/layout/vList4#13"/>
    <dgm:cxn modelId="{EC737729-0485-4644-B5F6-F01880BF061E}" type="presOf" srcId="{B9DF4CAE-6141-41BB-BC46-F09F1B006D8F}" destId="{43FCC254-73FC-4D9A-8DB3-E67176769976}" srcOrd="1" destOrd="1" presId="urn:microsoft.com/office/officeart/2005/8/layout/vList4#13"/>
    <dgm:cxn modelId="{DF2179E6-2998-4F06-AC50-B8E702C47812}" type="presOf" srcId="{56D325D6-AC70-4471-8644-60346041BED6}" destId="{FB566018-CD8C-4BC1-ADDE-E5D7CD63DECB}" srcOrd="0" destOrd="0" presId="urn:microsoft.com/office/officeart/2005/8/layout/vList4#13"/>
    <dgm:cxn modelId="{B8DF974F-45DF-48FB-9613-66AAE634632F}" type="presOf" srcId="{593AA083-5543-4BD9-9076-EA46D7451276}" destId="{8F0FAEA0-8D5E-412D-AB67-92F1079C75CA}" srcOrd="1" destOrd="1" presId="urn:microsoft.com/office/officeart/2005/8/layout/vList4#13"/>
    <dgm:cxn modelId="{30638084-12D4-4CF0-A88F-CA331837B174}" srcId="{EE76F221-41B2-464C-97C2-8FD318C26F40}" destId="{56D325D6-AC70-4471-8644-60346041BED6}" srcOrd="2" destOrd="0" parTransId="{4385EC76-6FF1-409E-962D-A4FB2C17D0A6}" sibTransId="{2BBE1A7F-22FA-45C1-8097-1D97633CF219}"/>
    <dgm:cxn modelId="{FD676672-60B6-4F1E-8921-F939520F3F8F}" srcId="{EE76F221-41B2-464C-97C2-8FD318C26F40}" destId="{461F8053-0383-4FF7-9C63-719C0B538C42}" srcOrd="1" destOrd="0" parTransId="{8274C481-F77A-43E7-AEAB-D374245A441B}" sibTransId="{B18148D8-A72B-49EA-8E75-BD29C085FD4A}"/>
    <dgm:cxn modelId="{FEEF3701-8407-4086-B0E8-2B9AE7874C9E}" type="presOf" srcId="{FC7D9C63-92CD-4BE3-B6E1-DE06686C6C31}" destId="{3AD70381-21A2-438C-A27D-01E8BEC52DAA}" srcOrd="0" destOrd="0" presId="urn:microsoft.com/office/officeart/2005/8/layout/vList4#13"/>
    <dgm:cxn modelId="{E44D286F-EB20-4AE4-9BA8-937149FB0F09}" type="presOf" srcId="{56D325D6-AC70-4471-8644-60346041BED6}" destId="{28B2B6B5-CD01-4D9C-B7F6-668054463C30}" srcOrd="1" destOrd="0" presId="urn:microsoft.com/office/officeart/2005/8/layout/vList4#13"/>
    <dgm:cxn modelId="{AAB8FA71-E10A-4EFF-A2CD-78D183B43C33}" srcId="{FC7D9C63-92CD-4BE3-B6E1-DE06686C6C31}" destId="{B9DF4CAE-6141-41BB-BC46-F09F1B006D8F}" srcOrd="0" destOrd="0" parTransId="{0C190375-85A2-4AF2-B2AA-968AE2BCCC60}" sibTransId="{E3D102F5-E022-424B-915B-57513F387A04}"/>
    <dgm:cxn modelId="{02436511-14EB-445C-8251-01E7159B83EE}" type="presOf" srcId="{FC7D9C63-92CD-4BE3-B6E1-DE06686C6C31}" destId="{43FCC254-73FC-4D9A-8DB3-E67176769976}" srcOrd="1" destOrd="0" presId="urn:microsoft.com/office/officeart/2005/8/layout/vList4#13"/>
    <dgm:cxn modelId="{CEF561F6-9E99-40B9-A3F0-CB34800A606E}" srcId="{EE76F221-41B2-464C-97C2-8FD318C26F40}" destId="{FC7D9C63-92CD-4BE3-B6E1-DE06686C6C31}" srcOrd="0" destOrd="0" parTransId="{D2E8C43C-7C96-4332-94CF-67EDC075D157}" sibTransId="{5FADAD8E-9F3B-4F44-9551-70BF61102EEB}"/>
    <dgm:cxn modelId="{C491755A-BB1F-4AD5-8940-41BAA59B6190}" srcId="{461F8053-0383-4FF7-9C63-719C0B538C42}" destId="{593AA083-5543-4BD9-9076-EA46D7451276}" srcOrd="0" destOrd="0" parTransId="{809C8696-58D1-4FEB-8897-3D43156AFC84}" sibTransId="{AA619EC5-73D2-42E7-9235-C129D075DA4F}"/>
    <dgm:cxn modelId="{996482FF-9B70-450E-A965-106CEE0EA19E}" type="presOf" srcId="{461F8053-0383-4FF7-9C63-719C0B538C42}" destId="{51F98B90-029E-4E06-9E26-8DD6E77C6600}" srcOrd="0" destOrd="0" presId="urn:microsoft.com/office/officeart/2005/8/layout/vList4#13"/>
    <dgm:cxn modelId="{0D4F29F5-F1B3-4CB2-B470-8D3DB52E14F3}" type="presOf" srcId="{593AA083-5543-4BD9-9076-EA46D7451276}" destId="{51F98B90-029E-4E06-9E26-8DD6E77C6600}" srcOrd="0" destOrd="1" presId="urn:microsoft.com/office/officeart/2005/8/layout/vList4#13"/>
    <dgm:cxn modelId="{2377329D-09D0-4E9A-836B-FBBC402B1720}" type="presOf" srcId="{B9DF4CAE-6141-41BB-BC46-F09F1B006D8F}" destId="{3AD70381-21A2-438C-A27D-01E8BEC52DAA}" srcOrd="0" destOrd="1" presId="urn:microsoft.com/office/officeart/2005/8/layout/vList4#13"/>
    <dgm:cxn modelId="{322FCA42-6517-4434-AC16-529F4C12B8AA}" type="presParOf" srcId="{674986A3-C83D-43DB-BC12-098CC6BA14AF}" destId="{93E6F69C-DB51-4C45-94AA-4589EB328F14}" srcOrd="0" destOrd="0" presId="urn:microsoft.com/office/officeart/2005/8/layout/vList4#13"/>
    <dgm:cxn modelId="{62A82B59-BD9E-4A3C-8185-8D7760FCF471}" type="presParOf" srcId="{93E6F69C-DB51-4C45-94AA-4589EB328F14}" destId="{3AD70381-21A2-438C-A27D-01E8BEC52DAA}" srcOrd="0" destOrd="0" presId="urn:microsoft.com/office/officeart/2005/8/layout/vList4#13"/>
    <dgm:cxn modelId="{02E52250-95E4-4366-8B39-0C62BA512DD6}" type="presParOf" srcId="{93E6F69C-DB51-4C45-94AA-4589EB328F14}" destId="{98A3F099-E094-4B98-84A5-A14303B5A33F}" srcOrd="1" destOrd="0" presId="urn:microsoft.com/office/officeart/2005/8/layout/vList4#13"/>
    <dgm:cxn modelId="{A1D1BB3D-9D9B-4927-940E-81D0EFD78DFD}" type="presParOf" srcId="{93E6F69C-DB51-4C45-94AA-4589EB328F14}" destId="{43FCC254-73FC-4D9A-8DB3-E67176769976}" srcOrd="2" destOrd="0" presId="urn:microsoft.com/office/officeart/2005/8/layout/vList4#13"/>
    <dgm:cxn modelId="{1BB49A01-0E66-4749-BE4C-61F116446D12}" type="presParOf" srcId="{674986A3-C83D-43DB-BC12-098CC6BA14AF}" destId="{9B455EC7-6A62-4BA9-A1DE-F37F46D137B2}" srcOrd="1" destOrd="0" presId="urn:microsoft.com/office/officeart/2005/8/layout/vList4#13"/>
    <dgm:cxn modelId="{0A1D3ABD-357F-4431-B7FD-3F238EB40951}" type="presParOf" srcId="{674986A3-C83D-43DB-BC12-098CC6BA14AF}" destId="{941E61A6-AD96-4383-8D6E-0302C33BBC0D}" srcOrd="2" destOrd="0" presId="urn:microsoft.com/office/officeart/2005/8/layout/vList4#13"/>
    <dgm:cxn modelId="{EA633397-0D31-4237-9A91-ECD5D03FAD9D}" type="presParOf" srcId="{941E61A6-AD96-4383-8D6E-0302C33BBC0D}" destId="{51F98B90-029E-4E06-9E26-8DD6E77C6600}" srcOrd="0" destOrd="0" presId="urn:microsoft.com/office/officeart/2005/8/layout/vList4#13"/>
    <dgm:cxn modelId="{77BC60CF-E201-4FA6-805D-4F97497576CF}" type="presParOf" srcId="{941E61A6-AD96-4383-8D6E-0302C33BBC0D}" destId="{7FB4C978-8553-4ECA-9D40-6FB589F4FFED}" srcOrd="1" destOrd="0" presId="urn:microsoft.com/office/officeart/2005/8/layout/vList4#13"/>
    <dgm:cxn modelId="{1EEF9AA4-EDB3-412B-9CDE-3ED94505FBF3}" type="presParOf" srcId="{941E61A6-AD96-4383-8D6E-0302C33BBC0D}" destId="{8F0FAEA0-8D5E-412D-AB67-92F1079C75CA}" srcOrd="2" destOrd="0" presId="urn:microsoft.com/office/officeart/2005/8/layout/vList4#13"/>
    <dgm:cxn modelId="{A940EED9-8902-4B72-B3E8-5746FAE217B5}" type="presParOf" srcId="{674986A3-C83D-43DB-BC12-098CC6BA14AF}" destId="{6CBCA221-DF8D-449D-95B0-6C4D4E165F3D}" srcOrd="3" destOrd="0" presId="urn:microsoft.com/office/officeart/2005/8/layout/vList4#13"/>
    <dgm:cxn modelId="{346F7B95-D65E-47BB-970B-C62D8486A799}" type="presParOf" srcId="{674986A3-C83D-43DB-BC12-098CC6BA14AF}" destId="{D013AC85-D4A7-4D08-8CDC-9E134E5BEE06}" srcOrd="4" destOrd="0" presId="urn:microsoft.com/office/officeart/2005/8/layout/vList4#13"/>
    <dgm:cxn modelId="{EEE3C0CD-866A-460A-A119-B50EB726DB53}" type="presParOf" srcId="{D013AC85-D4A7-4D08-8CDC-9E134E5BEE06}" destId="{FB566018-CD8C-4BC1-ADDE-E5D7CD63DECB}" srcOrd="0" destOrd="0" presId="urn:microsoft.com/office/officeart/2005/8/layout/vList4#13"/>
    <dgm:cxn modelId="{9B45F1A7-D8C5-4132-9399-4DC2AA69D63C}" type="presParOf" srcId="{D013AC85-D4A7-4D08-8CDC-9E134E5BEE06}" destId="{F203E51A-AB8F-4C64-B13B-0F1924342C2D}" srcOrd="1" destOrd="0" presId="urn:microsoft.com/office/officeart/2005/8/layout/vList4#13"/>
    <dgm:cxn modelId="{3DB2A138-F9FC-4CA8-AF0B-01F6F69FBD44}" type="presParOf" srcId="{D013AC85-D4A7-4D08-8CDC-9E134E5BEE06}" destId="{28B2B6B5-CD01-4D9C-B7F6-668054463C30}" srcOrd="2" destOrd="0" presId="urn:microsoft.com/office/officeart/2005/8/layout/vList4#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4F33E-D3D7-413A-948F-F6EB847A9525}" type="doc">
      <dgm:prSet loTypeId="urn:microsoft.com/office/officeart/2005/8/layout/vList4#14" loCatId="list" qsTypeId="urn:microsoft.com/office/officeart/2005/8/quickstyle/simple1" qsCatId="simple" csTypeId="urn:microsoft.com/office/officeart/2005/8/colors/accent1_2" csCatId="accent1" phldr="1"/>
      <dgm:spPr/>
      <dgm:t>
        <a:bodyPr/>
        <a:lstStyle/>
        <a:p>
          <a:endParaRPr lang="es-PA"/>
        </a:p>
      </dgm:t>
    </dgm:pt>
    <dgm:pt modelId="{9DE7943F-61BD-4583-BE7A-8AC644E4F262}">
      <dgm:prSet phldrT="[Texto]"/>
      <dgm:spPr/>
      <dgm:t>
        <a:bodyPr/>
        <a:lstStyle/>
        <a:p>
          <a:r>
            <a:rPr lang="es-ES" dirty="0" smtClean="0"/>
            <a:t>Comprende los años 30-60 </a:t>
          </a:r>
          <a:endParaRPr lang="es-PA" dirty="0"/>
        </a:p>
      </dgm:t>
    </dgm:pt>
    <dgm:pt modelId="{42F375BA-1AD2-4FBE-BFF3-101C0BBD0B51}" type="parTrans" cxnId="{756CC2AA-B369-44B3-82A5-6CB0A05F812D}">
      <dgm:prSet/>
      <dgm:spPr/>
      <dgm:t>
        <a:bodyPr/>
        <a:lstStyle/>
        <a:p>
          <a:endParaRPr lang="es-PA"/>
        </a:p>
      </dgm:t>
    </dgm:pt>
    <dgm:pt modelId="{E81B944B-6BDF-411A-B175-A68E160F822F}" type="sibTrans" cxnId="{756CC2AA-B369-44B3-82A5-6CB0A05F812D}">
      <dgm:prSet/>
      <dgm:spPr/>
      <dgm:t>
        <a:bodyPr/>
        <a:lstStyle/>
        <a:p>
          <a:endParaRPr lang="es-PA"/>
        </a:p>
      </dgm:t>
    </dgm:pt>
    <dgm:pt modelId="{A06D364E-8E15-4E43-9CCE-D3E27CE11047}">
      <dgm:prSet phldrT="[Texto]" phldr="1"/>
      <dgm:spPr/>
      <dgm:t>
        <a:bodyPr/>
        <a:lstStyle/>
        <a:p>
          <a:endParaRPr lang="es-PA"/>
        </a:p>
      </dgm:t>
    </dgm:pt>
    <dgm:pt modelId="{69FB921C-1B72-48EA-9981-F2A4D1C6CECB}" type="parTrans" cxnId="{22AB3630-4966-4AEC-8FD3-076AD4FFFDCE}">
      <dgm:prSet/>
      <dgm:spPr/>
      <dgm:t>
        <a:bodyPr/>
        <a:lstStyle/>
        <a:p>
          <a:endParaRPr lang="es-PA"/>
        </a:p>
      </dgm:t>
    </dgm:pt>
    <dgm:pt modelId="{1B1F49A4-7DA4-42B9-9395-BAFEE714DA62}" type="sibTrans" cxnId="{22AB3630-4966-4AEC-8FD3-076AD4FFFDCE}">
      <dgm:prSet/>
      <dgm:spPr/>
      <dgm:t>
        <a:bodyPr/>
        <a:lstStyle/>
        <a:p>
          <a:endParaRPr lang="es-PA"/>
        </a:p>
      </dgm:t>
    </dgm:pt>
    <dgm:pt modelId="{1B6A4B16-8D32-4496-BB87-377F102BF42D}">
      <dgm:prSet phldrT="[Texto]"/>
      <dgm:spPr/>
      <dgm:t>
        <a:bodyPr/>
        <a:lstStyle/>
        <a:p>
          <a:r>
            <a:rPr lang="es-ES" dirty="0" smtClean="0"/>
            <a:t>Objeto:</a:t>
          </a:r>
        </a:p>
        <a:p>
          <a:r>
            <a:rPr lang="es-ES" dirty="0" smtClean="0"/>
            <a:t> predicación apostólica sobre Jesús</a:t>
          </a:r>
          <a:endParaRPr lang="es-PA" dirty="0"/>
        </a:p>
      </dgm:t>
    </dgm:pt>
    <dgm:pt modelId="{7C64D49C-95D8-43D3-96A6-1D26D2B5CFF2}" type="parTrans" cxnId="{8E080A64-7073-4A77-A426-6523067043D1}">
      <dgm:prSet/>
      <dgm:spPr/>
      <dgm:t>
        <a:bodyPr/>
        <a:lstStyle/>
        <a:p>
          <a:endParaRPr lang="es-PA"/>
        </a:p>
      </dgm:t>
    </dgm:pt>
    <dgm:pt modelId="{EE3C076C-48B1-4E16-BC78-D4EC71B87573}" type="sibTrans" cxnId="{8E080A64-7073-4A77-A426-6523067043D1}">
      <dgm:prSet/>
      <dgm:spPr/>
      <dgm:t>
        <a:bodyPr/>
        <a:lstStyle/>
        <a:p>
          <a:endParaRPr lang="es-PA"/>
        </a:p>
      </dgm:t>
    </dgm:pt>
    <dgm:pt modelId="{E5DA38DE-CFA5-4E00-BBCA-681C18535677}">
      <dgm:prSet phldrT="[Texto]"/>
      <dgm:spPr/>
      <dgm:t>
        <a:bodyPr/>
        <a:lstStyle/>
        <a:p>
          <a:r>
            <a:rPr lang="es-ES" dirty="0" smtClean="0"/>
            <a:t>Contexto:</a:t>
          </a:r>
          <a:endParaRPr lang="es-PA" dirty="0"/>
        </a:p>
      </dgm:t>
    </dgm:pt>
    <dgm:pt modelId="{5403D650-14D4-427A-8F35-B605022D6470}" type="parTrans" cxnId="{CC2E1565-09AB-4F22-9B28-CB8FC8322F87}">
      <dgm:prSet/>
      <dgm:spPr/>
      <dgm:t>
        <a:bodyPr/>
        <a:lstStyle/>
        <a:p>
          <a:endParaRPr lang="es-PA"/>
        </a:p>
      </dgm:t>
    </dgm:pt>
    <dgm:pt modelId="{EB33CDDB-9CDB-4DD3-BB94-6FD2CFF5976F}" type="sibTrans" cxnId="{CC2E1565-09AB-4F22-9B28-CB8FC8322F87}">
      <dgm:prSet/>
      <dgm:spPr/>
      <dgm:t>
        <a:bodyPr/>
        <a:lstStyle/>
        <a:p>
          <a:endParaRPr lang="es-PA"/>
        </a:p>
      </dgm:t>
    </dgm:pt>
    <dgm:pt modelId="{9F626F40-D2DC-4DC1-AC5E-76C8FDB9F914}">
      <dgm:prSet phldrT="[Texto]"/>
      <dgm:spPr/>
      <dgm:t>
        <a:bodyPr/>
        <a:lstStyle/>
        <a:p>
          <a:r>
            <a:rPr lang="es-ES" dirty="0" smtClean="0"/>
            <a:t>Marco del Imperio Romano</a:t>
          </a:r>
          <a:endParaRPr lang="es-PA" dirty="0"/>
        </a:p>
      </dgm:t>
    </dgm:pt>
    <dgm:pt modelId="{1019FF5E-4421-4FBF-99A3-B04C59CE4FFC}" type="parTrans" cxnId="{733A396A-7B6C-4BA9-A911-EB404655D688}">
      <dgm:prSet/>
      <dgm:spPr/>
      <dgm:t>
        <a:bodyPr/>
        <a:lstStyle/>
        <a:p>
          <a:endParaRPr lang="es-PA"/>
        </a:p>
      </dgm:t>
    </dgm:pt>
    <dgm:pt modelId="{3E867594-AB82-4664-A708-EC9BB60D6E7E}" type="sibTrans" cxnId="{733A396A-7B6C-4BA9-A911-EB404655D688}">
      <dgm:prSet/>
      <dgm:spPr/>
      <dgm:t>
        <a:bodyPr/>
        <a:lstStyle/>
        <a:p>
          <a:endParaRPr lang="es-PA"/>
        </a:p>
      </dgm:t>
    </dgm:pt>
    <dgm:pt modelId="{42F9880C-E42D-4286-8D5B-A1AC42C2480B}">
      <dgm:prSet phldrT="[Texto]"/>
      <dgm:spPr/>
      <dgm:t>
        <a:bodyPr/>
        <a:lstStyle/>
        <a:p>
          <a:r>
            <a:rPr lang="es-ES" dirty="0" smtClean="0"/>
            <a:t>Comprensión de las palabras y acciones a la luz de la resurrección</a:t>
          </a:r>
          <a:endParaRPr lang="es-PA" dirty="0"/>
        </a:p>
      </dgm:t>
    </dgm:pt>
    <dgm:pt modelId="{66FC32C3-CB2F-4BCF-BD58-68BFDDA7825F}" type="parTrans" cxnId="{8DD49F06-90E3-4C98-81F1-1A0ABB29CEFC}">
      <dgm:prSet/>
      <dgm:spPr/>
      <dgm:t>
        <a:bodyPr/>
        <a:lstStyle/>
        <a:p>
          <a:endParaRPr lang="es-PA"/>
        </a:p>
      </dgm:t>
    </dgm:pt>
    <dgm:pt modelId="{5C4BA08E-EE51-4BF4-BB4C-B51EF4A80DC3}" type="sibTrans" cxnId="{8DD49F06-90E3-4C98-81F1-1A0ABB29CEFC}">
      <dgm:prSet/>
      <dgm:spPr/>
      <dgm:t>
        <a:bodyPr/>
        <a:lstStyle/>
        <a:p>
          <a:endParaRPr lang="es-PA"/>
        </a:p>
      </dgm:t>
    </dgm:pt>
    <dgm:pt modelId="{AA095B3F-F96C-460D-A3BC-3BF0ED864AD8}" type="pres">
      <dgm:prSet presAssocID="{1FD4F33E-D3D7-413A-948F-F6EB847A9525}" presName="linear" presStyleCnt="0">
        <dgm:presLayoutVars>
          <dgm:dir val="rev"/>
          <dgm:resizeHandles val="exact"/>
        </dgm:presLayoutVars>
      </dgm:prSet>
      <dgm:spPr/>
      <dgm:t>
        <a:bodyPr/>
        <a:lstStyle/>
        <a:p>
          <a:endParaRPr lang="es-ES"/>
        </a:p>
      </dgm:t>
    </dgm:pt>
    <dgm:pt modelId="{84AD3B44-B841-4D54-B239-1D49E188C82D}" type="pres">
      <dgm:prSet presAssocID="{9DE7943F-61BD-4583-BE7A-8AC644E4F262}" presName="comp" presStyleCnt="0"/>
      <dgm:spPr/>
    </dgm:pt>
    <dgm:pt modelId="{00AFA612-05CD-47EE-A3E2-6743A39E0CB4}" type="pres">
      <dgm:prSet presAssocID="{9DE7943F-61BD-4583-BE7A-8AC644E4F262}" presName="box" presStyleLbl="node1" presStyleIdx="0" presStyleCnt="3"/>
      <dgm:spPr/>
      <dgm:t>
        <a:bodyPr/>
        <a:lstStyle/>
        <a:p>
          <a:endParaRPr lang="es-PA"/>
        </a:p>
      </dgm:t>
    </dgm:pt>
    <dgm:pt modelId="{66CB75E1-50E8-4B4A-A083-7433A51DA6C6}" type="pres">
      <dgm:prSet presAssocID="{9DE7943F-61BD-4583-BE7A-8AC644E4F262}" presName="img"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975292BB-4011-4FF0-AD20-7771E9233458}" type="pres">
      <dgm:prSet presAssocID="{9DE7943F-61BD-4583-BE7A-8AC644E4F262}" presName="text" presStyleLbl="node1" presStyleIdx="0" presStyleCnt="3">
        <dgm:presLayoutVars>
          <dgm:bulletEnabled val="1"/>
        </dgm:presLayoutVars>
      </dgm:prSet>
      <dgm:spPr/>
      <dgm:t>
        <a:bodyPr/>
        <a:lstStyle/>
        <a:p>
          <a:endParaRPr lang="es-PA"/>
        </a:p>
      </dgm:t>
    </dgm:pt>
    <dgm:pt modelId="{BDC32A3F-EC0C-4D4B-917A-49A11750D6C4}" type="pres">
      <dgm:prSet presAssocID="{E81B944B-6BDF-411A-B175-A68E160F822F}" presName="spacer" presStyleCnt="0"/>
      <dgm:spPr/>
    </dgm:pt>
    <dgm:pt modelId="{FB2C2313-A962-4126-AAA0-08DB2F0AC57E}" type="pres">
      <dgm:prSet presAssocID="{1B6A4B16-8D32-4496-BB87-377F102BF42D}" presName="comp" presStyleCnt="0"/>
      <dgm:spPr/>
    </dgm:pt>
    <dgm:pt modelId="{658F8F00-3010-4028-8F86-3162E2FE1700}" type="pres">
      <dgm:prSet presAssocID="{1B6A4B16-8D32-4496-BB87-377F102BF42D}" presName="box" presStyleLbl="node1" presStyleIdx="1" presStyleCnt="3"/>
      <dgm:spPr/>
      <dgm:t>
        <a:bodyPr/>
        <a:lstStyle/>
        <a:p>
          <a:endParaRPr lang="es-PA"/>
        </a:p>
      </dgm:t>
    </dgm:pt>
    <dgm:pt modelId="{3CC1BE44-1C33-4697-AA08-11EFD5600B13}" type="pres">
      <dgm:prSet presAssocID="{1B6A4B16-8D32-4496-BB87-377F102BF42D}"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38A75459-1FBA-45B0-9043-B594D70CBF72}" type="pres">
      <dgm:prSet presAssocID="{1B6A4B16-8D32-4496-BB87-377F102BF42D}" presName="text" presStyleLbl="node1" presStyleIdx="1" presStyleCnt="3">
        <dgm:presLayoutVars>
          <dgm:bulletEnabled val="1"/>
        </dgm:presLayoutVars>
      </dgm:prSet>
      <dgm:spPr/>
      <dgm:t>
        <a:bodyPr/>
        <a:lstStyle/>
        <a:p>
          <a:endParaRPr lang="es-PA"/>
        </a:p>
      </dgm:t>
    </dgm:pt>
    <dgm:pt modelId="{981E8D07-0151-492F-92D2-C1441147C6F3}" type="pres">
      <dgm:prSet presAssocID="{EE3C076C-48B1-4E16-BC78-D4EC71B87573}" presName="spacer" presStyleCnt="0"/>
      <dgm:spPr/>
    </dgm:pt>
    <dgm:pt modelId="{442B3748-AC2C-4C27-9870-AC40F47C3D07}" type="pres">
      <dgm:prSet presAssocID="{E5DA38DE-CFA5-4E00-BBCA-681C18535677}" presName="comp" presStyleCnt="0"/>
      <dgm:spPr/>
    </dgm:pt>
    <dgm:pt modelId="{E5B2B02D-B5C9-4B24-ADB7-561899E2732D}" type="pres">
      <dgm:prSet presAssocID="{E5DA38DE-CFA5-4E00-BBCA-681C18535677}" presName="box" presStyleLbl="node1" presStyleIdx="2" presStyleCnt="3"/>
      <dgm:spPr/>
      <dgm:t>
        <a:bodyPr/>
        <a:lstStyle/>
        <a:p>
          <a:endParaRPr lang="es-PA"/>
        </a:p>
      </dgm:t>
    </dgm:pt>
    <dgm:pt modelId="{47510F12-D0C8-42A7-93D6-A7975E5FD022}" type="pres">
      <dgm:prSet presAssocID="{E5DA38DE-CFA5-4E00-BBCA-681C18535677}" presName="img"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 modelId="{D1B898D8-FBBB-4027-A820-327A1EBACE90}" type="pres">
      <dgm:prSet presAssocID="{E5DA38DE-CFA5-4E00-BBCA-681C18535677}" presName="text" presStyleLbl="node1" presStyleIdx="2" presStyleCnt="3">
        <dgm:presLayoutVars>
          <dgm:bulletEnabled val="1"/>
        </dgm:presLayoutVars>
      </dgm:prSet>
      <dgm:spPr/>
      <dgm:t>
        <a:bodyPr/>
        <a:lstStyle/>
        <a:p>
          <a:endParaRPr lang="es-PA"/>
        </a:p>
      </dgm:t>
    </dgm:pt>
  </dgm:ptLst>
  <dgm:cxnLst>
    <dgm:cxn modelId="{30D84DBF-B452-49E2-AB6C-DADEEAD86623}" type="presOf" srcId="{A06D364E-8E15-4E43-9CCE-D3E27CE11047}" destId="{00AFA612-05CD-47EE-A3E2-6743A39E0CB4}" srcOrd="0" destOrd="1" presId="urn:microsoft.com/office/officeart/2005/8/layout/vList4#14"/>
    <dgm:cxn modelId="{29AEBC3A-8E25-4B28-B075-2F804FA5F0D4}" type="presOf" srcId="{42F9880C-E42D-4286-8D5B-A1AC42C2480B}" destId="{D1B898D8-FBBB-4027-A820-327A1EBACE90}" srcOrd="1" destOrd="2" presId="urn:microsoft.com/office/officeart/2005/8/layout/vList4#14"/>
    <dgm:cxn modelId="{BEE50AF5-DAFA-468C-9F9D-C1DE0EADD7D6}" type="presOf" srcId="{E5DA38DE-CFA5-4E00-BBCA-681C18535677}" destId="{E5B2B02D-B5C9-4B24-ADB7-561899E2732D}" srcOrd="0" destOrd="0" presId="urn:microsoft.com/office/officeart/2005/8/layout/vList4#14"/>
    <dgm:cxn modelId="{8E080A64-7073-4A77-A426-6523067043D1}" srcId="{1FD4F33E-D3D7-413A-948F-F6EB847A9525}" destId="{1B6A4B16-8D32-4496-BB87-377F102BF42D}" srcOrd="1" destOrd="0" parTransId="{7C64D49C-95D8-43D3-96A6-1D26D2B5CFF2}" sibTransId="{EE3C076C-48B1-4E16-BC78-D4EC71B87573}"/>
    <dgm:cxn modelId="{22AB3630-4966-4AEC-8FD3-076AD4FFFDCE}" srcId="{9DE7943F-61BD-4583-BE7A-8AC644E4F262}" destId="{A06D364E-8E15-4E43-9CCE-D3E27CE11047}" srcOrd="0" destOrd="0" parTransId="{69FB921C-1B72-48EA-9981-F2A4D1C6CECB}" sibTransId="{1B1F49A4-7DA4-42B9-9395-BAFEE714DA62}"/>
    <dgm:cxn modelId="{756CC2AA-B369-44B3-82A5-6CB0A05F812D}" srcId="{1FD4F33E-D3D7-413A-948F-F6EB847A9525}" destId="{9DE7943F-61BD-4583-BE7A-8AC644E4F262}" srcOrd="0" destOrd="0" parTransId="{42F375BA-1AD2-4FBE-BFF3-101C0BBD0B51}" sibTransId="{E81B944B-6BDF-411A-B175-A68E160F822F}"/>
    <dgm:cxn modelId="{60B89F91-F4E3-4E91-8CDF-A2BB17BC3235}" type="presOf" srcId="{9F626F40-D2DC-4DC1-AC5E-76C8FDB9F914}" destId="{E5B2B02D-B5C9-4B24-ADB7-561899E2732D}" srcOrd="0" destOrd="1" presId="urn:microsoft.com/office/officeart/2005/8/layout/vList4#14"/>
    <dgm:cxn modelId="{8DD49F06-90E3-4C98-81F1-1A0ABB29CEFC}" srcId="{E5DA38DE-CFA5-4E00-BBCA-681C18535677}" destId="{42F9880C-E42D-4286-8D5B-A1AC42C2480B}" srcOrd="1" destOrd="0" parTransId="{66FC32C3-CB2F-4BCF-BD58-68BFDDA7825F}" sibTransId="{5C4BA08E-EE51-4BF4-BB4C-B51EF4A80DC3}"/>
    <dgm:cxn modelId="{9DFA3DAF-A74E-4CA7-9C7D-2176CAD97C23}" type="presOf" srcId="{42F9880C-E42D-4286-8D5B-A1AC42C2480B}" destId="{E5B2B02D-B5C9-4B24-ADB7-561899E2732D}" srcOrd="0" destOrd="2" presId="urn:microsoft.com/office/officeart/2005/8/layout/vList4#14"/>
    <dgm:cxn modelId="{B3120B17-693E-491C-B70D-211A5215E2EF}" type="presOf" srcId="{9DE7943F-61BD-4583-BE7A-8AC644E4F262}" destId="{00AFA612-05CD-47EE-A3E2-6743A39E0CB4}" srcOrd="0" destOrd="0" presId="urn:microsoft.com/office/officeart/2005/8/layout/vList4#14"/>
    <dgm:cxn modelId="{FB3A2D23-D6F0-4CF7-9BB0-81322A94A10A}" type="presOf" srcId="{9DE7943F-61BD-4583-BE7A-8AC644E4F262}" destId="{975292BB-4011-4FF0-AD20-7771E9233458}" srcOrd="1" destOrd="0" presId="urn:microsoft.com/office/officeart/2005/8/layout/vList4#14"/>
    <dgm:cxn modelId="{D65AFE73-D5F6-4DA2-80BE-EDE301DBEE4D}" type="presOf" srcId="{1FD4F33E-D3D7-413A-948F-F6EB847A9525}" destId="{AA095B3F-F96C-460D-A3BC-3BF0ED864AD8}" srcOrd="0" destOrd="0" presId="urn:microsoft.com/office/officeart/2005/8/layout/vList4#14"/>
    <dgm:cxn modelId="{A4D78D6C-1D62-4D63-A619-469C438DA52B}" type="presOf" srcId="{A06D364E-8E15-4E43-9CCE-D3E27CE11047}" destId="{975292BB-4011-4FF0-AD20-7771E9233458}" srcOrd="1" destOrd="1" presId="urn:microsoft.com/office/officeart/2005/8/layout/vList4#14"/>
    <dgm:cxn modelId="{5CAA608B-0F86-46A1-AEA8-9C8731A9A154}" type="presOf" srcId="{9F626F40-D2DC-4DC1-AC5E-76C8FDB9F914}" destId="{D1B898D8-FBBB-4027-A820-327A1EBACE90}" srcOrd="1" destOrd="1" presId="urn:microsoft.com/office/officeart/2005/8/layout/vList4#14"/>
    <dgm:cxn modelId="{5442D227-4785-4244-BB1B-242E76020930}" type="presOf" srcId="{1B6A4B16-8D32-4496-BB87-377F102BF42D}" destId="{38A75459-1FBA-45B0-9043-B594D70CBF72}" srcOrd="1" destOrd="0" presId="urn:microsoft.com/office/officeart/2005/8/layout/vList4#14"/>
    <dgm:cxn modelId="{CC2E1565-09AB-4F22-9B28-CB8FC8322F87}" srcId="{1FD4F33E-D3D7-413A-948F-F6EB847A9525}" destId="{E5DA38DE-CFA5-4E00-BBCA-681C18535677}" srcOrd="2" destOrd="0" parTransId="{5403D650-14D4-427A-8F35-B605022D6470}" sibTransId="{EB33CDDB-9CDB-4DD3-BB94-6FD2CFF5976F}"/>
    <dgm:cxn modelId="{D0A4B71D-DC97-41A6-9B6E-377415BAE13E}" type="presOf" srcId="{E5DA38DE-CFA5-4E00-BBCA-681C18535677}" destId="{D1B898D8-FBBB-4027-A820-327A1EBACE90}" srcOrd="1" destOrd="0" presId="urn:microsoft.com/office/officeart/2005/8/layout/vList4#14"/>
    <dgm:cxn modelId="{6E3486F1-9983-482E-A3FA-5D750F108CA0}" type="presOf" srcId="{1B6A4B16-8D32-4496-BB87-377F102BF42D}" destId="{658F8F00-3010-4028-8F86-3162E2FE1700}" srcOrd="0" destOrd="0" presId="urn:microsoft.com/office/officeart/2005/8/layout/vList4#14"/>
    <dgm:cxn modelId="{733A396A-7B6C-4BA9-A911-EB404655D688}" srcId="{E5DA38DE-CFA5-4E00-BBCA-681C18535677}" destId="{9F626F40-D2DC-4DC1-AC5E-76C8FDB9F914}" srcOrd="0" destOrd="0" parTransId="{1019FF5E-4421-4FBF-99A3-B04C59CE4FFC}" sibTransId="{3E867594-AB82-4664-A708-EC9BB60D6E7E}"/>
    <dgm:cxn modelId="{64EE0453-9AE7-4839-A89C-540F82CC979F}" type="presParOf" srcId="{AA095B3F-F96C-460D-A3BC-3BF0ED864AD8}" destId="{84AD3B44-B841-4D54-B239-1D49E188C82D}" srcOrd="0" destOrd="0" presId="urn:microsoft.com/office/officeart/2005/8/layout/vList4#14"/>
    <dgm:cxn modelId="{859AB1E6-BF67-4CAA-88F4-74A78D59F9F7}" type="presParOf" srcId="{84AD3B44-B841-4D54-B239-1D49E188C82D}" destId="{00AFA612-05CD-47EE-A3E2-6743A39E0CB4}" srcOrd="0" destOrd="0" presId="urn:microsoft.com/office/officeart/2005/8/layout/vList4#14"/>
    <dgm:cxn modelId="{97FA1D6D-0DD3-4A01-AC4F-9771C5B62C37}" type="presParOf" srcId="{84AD3B44-B841-4D54-B239-1D49E188C82D}" destId="{66CB75E1-50E8-4B4A-A083-7433A51DA6C6}" srcOrd="1" destOrd="0" presId="urn:microsoft.com/office/officeart/2005/8/layout/vList4#14"/>
    <dgm:cxn modelId="{4CF59CF6-E77A-4CD0-A63B-A6C872C98D1B}" type="presParOf" srcId="{84AD3B44-B841-4D54-B239-1D49E188C82D}" destId="{975292BB-4011-4FF0-AD20-7771E9233458}" srcOrd="2" destOrd="0" presId="urn:microsoft.com/office/officeart/2005/8/layout/vList4#14"/>
    <dgm:cxn modelId="{F4DCE778-AFC1-4F07-971E-30279FFFCDE3}" type="presParOf" srcId="{AA095B3F-F96C-460D-A3BC-3BF0ED864AD8}" destId="{BDC32A3F-EC0C-4D4B-917A-49A11750D6C4}" srcOrd="1" destOrd="0" presId="urn:microsoft.com/office/officeart/2005/8/layout/vList4#14"/>
    <dgm:cxn modelId="{95ED4ABE-86D4-4962-8073-4359ED901F4E}" type="presParOf" srcId="{AA095B3F-F96C-460D-A3BC-3BF0ED864AD8}" destId="{FB2C2313-A962-4126-AAA0-08DB2F0AC57E}" srcOrd="2" destOrd="0" presId="urn:microsoft.com/office/officeart/2005/8/layout/vList4#14"/>
    <dgm:cxn modelId="{DB8665E7-3926-4AF4-967C-7E3EAB03797D}" type="presParOf" srcId="{FB2C2313-A962-4126-AAA0-08DB2F0AC57E}" destId="{658F8F00-3010-4028-8F86-3162E2FE1700}" srcOrd="0" destOrd="0" presId="urn:microsoft.com/office/officeart/2005/8/layout/vList4#14"/>
    <dgm:cxn modelId="{22C0B422-A241-460F-822E-B48A746E2412}" type="presParOf" srcId="{FB2C2313-A962-4126-AAA0-08DB2F0AC57E}" destId="{3CC1BE44-1C33-4697-AA08-11EFD5600B13}" srcOrd="1" destOrd="0" presId="urn:microsoft.com/office/officeart/2005/8/layout/vList4#14"/>
    <dgm:cxn modelId="{1EABCB7C-B853-4415-B288-5C0123548945}" type="presParOf" srcId="{FB2C2313-A962-4126-AAA0-08DB2F0AC57E}" destId="{38A75459-1FBA-45B0-9043-B594D70CBF72}" srcOrd="2" destOrd="0" presId="urn:microsoft.com/office/officeart/2005/8/layout/vList4#14"/>
    <dgm:cxn modelId="{C558E26B-4F05-46F3-8FC6-184C7EA7CD92}" type="presParOf" srcId="{AA095B3F-F96C-460D-A3BC-3BF0ED864AD8}" destId="{981E8D07-0151-492F-92D2-C1441147C6F3}" srcOrd="3" destOrd="0" presId="urn:microsoft.com/office/officeart/2005/8/layout/vList4#14"/>
    <dgm:cxn modelId="{F1EF7EE3-685B-4012-8A03-79246F9DB5FC}" type="presParOf" srcId="{AA095B3F-F96C-460D-A3BC-3BF0ED864AD8}" destId="{442B3748-AC2C-4C27-9870-AC40F47C3D07}" srcOrd="4" destOrd="0" presId="urn:microsoft.com/office/officeart/2005/8/layout/vList4#14"/>
    <dgm:cxn modelId="{9B059723-4C63-4A35-A554-7FAF426EC05E}" type="presParOf" srcId="{442B3748-AC2C-4C27-9870-AC40F47C3D07}" destId="{E5B2B02D-B5C9-4B24-ADB7-561899E2732D}" srcOrd="0" destOrd="0" presId="urn:microsoft.com/office/officeart/2005/8/layout/vList4#14"/>
    <dgm:cxn modelId="{92843EF5-473A-4F82-B293-88D050730DC3}" type="presParOf" srcId="{442B3748-AC2C-4C27-9870-AC40F47C3D07}" destId="{47510F12-D0C8-42A7-93D6-A7975E5FD022}" srcOrd="1" destOrd="0" presId="urn:microsoft.com/office/officeart/2005/8/layout/vList4#14"/>
    <dgm:cxn modelId="{76010AD0-8404-468B-9D7E-93648BE576D7}" type="presParOf" srcId="{442B3748-AC2C-4C27-9870-AC40F47C3D07}" destId="{D1B898D8-FBBB-4027-A820-327A1EBACE90}" srcOrd="2" destOrd="0" presId="urn:microsoft.com/office/officeart/2005/8/layout/vList4#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58749-992C-4C8A-AB63-14CAAF99A0B5}" type="doc">
      <dgm:prSet loTypeId="urn:microsoft.com/office/officeart/2005/8/layout/vList4#15" loCatId="list" qsTypeId="urn:microsoft.com/office/officeart/2005/8/quickstyle/simple1" qsCatId="simple" csTypeId="urn:microsoft.com/office/officeart/2005/8/colors/accent1_2" csCatId="accent1" phldr="1"/>
      <dgm:spPr/>
      <dgm:t>
        <a:bodyPr/>
        <a:lstStyle/>
        <a:p>
          <a:endParaRPr lang="es-PA"/>
        </a:p>
      </dgm:t>
    </dgm:pt>
    <dgm:pt modelId="{0E834305-9FC4-48CF-B17E-0975EA85645B}">
      <dgm:prSet phldrT="[Texto]"/>
      <dgm:spPr/>
      <dgm:t>
        <a:bodyPr/>
        <a:lstStyle/>
        <a:p>
          <a:r>
            <a:rPr lang="es-ES" sz="2700" dirty="0" smtClean="0"/>
            <a:t>Años 60-90 d. C.</a:t>
          </a:r>
          <a:endParaRPr lang="es-PA" sz="2700" dirty="0"/>
        </a:p>
      </dgm:t>
    </dgm:pt>
    <dgm:pt modelId="{D7DB8334-B004-4149-BA73-7F2F85DFD4C6}" type="parTrans" cxnId="{F0A8154A-B554-40E6-9015-349859F16BD5}">
      <dgm:prSet/>
      <dgm:spPr/>
      <dgm:t>
        <a:bodyPr/>
        <a:lstStyle/>
        <a:p>
          <a:endParaRPr lang="es-PA"/>
        </a:p>
      </dgm:t>
    </dgm:pt>
    <dgm:pt modelId="{1768702E-D0CC-44E4-9EDF-8D2E49D9B9B8}" type="sibTrans" cxnId="{F0A8154A-B554-40E6-9015-349859F16BD5}">
      <dgm:prSet/>
      <dgm:spPr/>
      <dgm:t>
        <a:bodyPr/>
        <a:lstStyle/>
        <a:p>
          <a:endParaRPr lang="es-PA"/>
        </a:p>
      </dgm:t>
    </dgm:pt>
    <dgm:pt modelId="{35512BAB-A853-468B-9511-17343474CF26}">
      <dgm:prSet phldrT="[Texto]" custT="1"/>
      <dgm:spPr/>
      <dgm:t>
        <a:bodyPr/>
        <a:lstStyle/>
        <a:p>
          <a:r>
            <a:rPr lang="es-ES" sz="2800" dirty="0" smtClean="0"/>
            <a:t>La generación apostólica y la siguiente </a:t>
          </a:r>
          <a:endParaRPr lang="es-PA" sz="2800" dirty="0"/>
        </a:p>
      </dgm:t>
    </dgm:pt>
    <dgm:pt modelId="{8AFE5AB7-45F5-40AC-A7D8-089BFF4D6DCB}" type="parTrans" cxnId="{57553D66-23E8-4A90-B2EF-0535FD109310}">
      <dgm:prSet/>
      <dgm:spPr/>
      <dgm:t>
        <a:bodyPr/>
        <a:lstStyle/>
        <a:p>
          <a:endParaRPr lang="es-PA"/>
        </a:p>
      </dgm:t>
    </dgm:pt>
    <dgm:pt modelId="{F3A3F205-8D97-42A2-B658-A72A5FD83C20}" type="sibTrans" cxnId="{57553D66-23E8-4A90-B2EF-0535FD109310}">
      <dgm:prSet/>
      <dgm:spPr/>
      <dgm:t>
        <a:bodyPr/>
        <a:lstStyle/>
        <a:p>
          <a:endParaRPr lang="es-PA"/>
        </a:p>
      </dgm:t>
    </dgm:pt>
    <dgm:pt modelId="{78AC568B-044C-4F81-8E54-53323F504D0E}">
      <dgm:prSet phldrT="[Texto]"/>
      <dgm:spPr/>
      <dgm:t>
        <a:bodyPr/>
        <a:lstStyle/>
        <a:p>
          <a:pPr algn="just"/>
          <a:r>
            <a:rPr lang="es-ES" dirty="0" smtClean="0"/>
            <a:t>Con la desaparición de los apóstoles comenzó a ponerse por escrito de una manera continuada la predicación sobre Jesús.</a:t>
          </a:r>
          <a:endParaRPr lang="es-PA" dirty="0"/>
        </a:p>
      </dgm:t>
    </dgm:pt>
    <dgm:pt modelId="{A1B2E1B9-C8C4-4C8A-A94A-537BEBD9AA90}" type="parTrans" cxnId="{66660792-9DB0-4505-A0D7-D80C0DBA2004}">
      <dgm:prSet/>
      <dgm:spPr/>
      <dgm:t>
        <a:bodyPr/>
        <a:lstStyle/>
        <a:p>
          <a:endParaRPr lang="es-PA"/>
        </a:p>
      </dgm:t>
    </dgm:pt>
    <dgm:pt modelId="{145ECF59-A85B-4385-BFEE-1F72F1684708}" type="sibTrans" cxnId="{66660792-9DB0-4505-A0D7-D80C0DBA2004}">
      <dgm:prSet/>
      <dgm:spPr/>
      <dgm:t>
        <a:bodyPr/>
        <a:lstStyle/>
        <a:p>
          <a:endParaRPr lang="es-PA"/>
        </a:p>
      </dgm:t>
    </dgm:pt>
    <dgm:pt modelId="{E3A26BCA-87B9-43AC-9BBF-4053ABFFFEB9}">
      <dgm:prSet phldrT="[Texto]"/>
      <dgm:spPr/>
      <dgm:t>
        <a:bodyPr/>
        <a:lstStyle/>
        <a:p>
          <a:r>
            <a:rPr lang="es-ES" dirty="0" smtClean="0"/>
            <a:t>Considerando todo esto tenemos cuatro puntos muy importantes</a:t>
          </a:r>
          <a:endParaRPr lang="es-PA" dirty="0"/>
        </a:p>
      </dgm:t>
    </dgm:pt>
    <dgm:pt modelId="{1542FD63-F8A8-4ED2-BECE-6331E414E29C}" type="parTrans" cxnId="{AD2EC0A8-7EB7-4A1E-9368-21EAE135F7AE}">
      <dgm:prSet/>
      <dgm:spPr/>
      <dgm:t>
        <a:bodyPr/>
        <a:lstStyle/>
        <a:p>
          <a:endParaRPr lang="es-PA"/>
        </a:p>
      </dgm:t>
    </dgm:pt>
    <dgm:pt modelId="{9986EDEE-18AB-44B0-BE4B-885B2E51B741}" type="sibTrans" cxnId="{AD2EC0A8-7EB7-4A1E-9368-21EAE135F7AE}">
      <dgm:prSet/>
      <dgm:spPr/>
      <dgm:t>
        <a:bodyPr/>
        <a:lstStyle/>
        <a:p>
          <a:endParaRPr lang="es-PA"/>
        </a:p>
      </dgm:t>
    </dgm:pt>
    <dgm:pt modelId="{AF8BD2B9-18EF-476A-B32B-88DEB01D64C8}" type="pres">
      <dgm:prSet presAssocID="{CC558749-992C-4C8A-AB63-14CAAF99A0B5}" presName="linear" presStyleCnt="0">
        <dgm:presLayoutVars>
          <dgm:dir/>
          <dgm:resizeHandles val="exact"/>
        </dgm:presLayoutVars>
      </dgm:prSet>
      <dgm:spPr/>
      <dgm:t>
        <a:bodyPr/>
        <a:lstStyle/>
        <a:p>
          <a:endParaRPr lang="es-ES"/>
        </a:p>
      </dgm:t>
    </dgm:pt>
    <dgm:pt modelId="{5B525A68-CEFD-4647-9C26-0027D996BD3C}" type="pres">
      <dgm:prSet presAssocID="{0E834305-9FC4-48CF-B17E-0975EA85645B}" presName="comp" presStyleCnt="0"/>
      <dgm:spPr/>
    </dgm:pt>
    <dgm:pt modelId="{2B24E1FE-28D4-4BF7-BEAE-46644075529A}" type="pres">
      <dgm:prSet presAssocID="{0E834305-9FC4-48CF-B17E-0975EA85645B}" presName="box" presStyleLbl="node1" presStyleIdx="0" presStyleCnt="3"/>
      <dgm:spPr/>
      <dgm:t>
        <a:bodyPr/>
        <a:lstStyle/>
        <a:p>
          <a:endParaRPr lang="es-PA"/>
        </a:p>
      </dgm:t>
    </dgm:pt>
    <dgm:pt modelId="{11926B24-4BDF-4DE4-A0A1-AE376EF06BFB}" type="pres">
      <dgm:prSet presAssocID="{0E834305-9FC4-48CF-B17E-0975EA85645B}" presName="img"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5FEC12DC-EBC1-4CEB-8E3F-E713C11596A4}" type="pres">
      <dgm:prSet presAssocID="{0E834305-9FC4-48CF-B17E-0975EA85645B}" presName="text" presStyleLbl="node1" presStyleIdx="0" presStyleCnt="3">
        <dgm:presLayoutVars>
          <dgm:bulletEnabled val="1"/>
        </dgm:presLayoutVars>
      </dgm:prSet>
      <dgm:spPr/>
      <dgm:t>
        <a:bodyPr/>
        <a:lstStyle/>
        <a:p>
          <a:endParaRPr lang="es-PA"/>
        </a:p>
      </dgm:t>
    </dgm:pt>
    <dgm:pt modelId="{F6378235-A52E-42C6-A70F-762033045754}" type="pres">
      <dgm:prSet presAssocID="{1768702E-D0CC-44E4-9EDF-8D2E49D9B9B8}" presName="spacer" presStyleCnt="0"/>
      <dgm:spPr/>
    </dgm:pt>
    <dgm:pt modelId="{EF30BD03-C936-4B7E-B5FC-7A9E809BA6BB}" type="pres">
      <dgm:prSet presAssocID="{78AC568B-044C-4F81-8E54-53323F504D0E}" presName="comp" presStyleCnt="0"/>
      <dgm:spPr/>
    </dgm:pt>
    <dgm:pt modelId="{F6B105B4-D612-4F41-8D0B-F9DFDA03AD53}" type="pres">
      <dgm:prSet presAssocID="{78AC568B-044C-4F81-8E54-53323F504D0E}" presName="box" presStyleLbl="node1" presStyleIdx="1" presStyleCnt="3"/>
      <dgm:spPr/>
      <dgm:t>
        <a:bodyPr/>
        <a:lstStyle/>
        <a:p>
          <a:endParaRPr lang="es-PA"/>
        </a:p>
      </dgm:t>
    </dgm:pt>
    <dgm:pt modelId="{AFFF79EF-76CF-4702-ABAD-1DA8A4FD598E}" type="pres">
      <dgm:prSet presAssocID="{78AC568B-044C-4F81-8E54-53323F504D0E}"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2DD6D472-CD8F-4911-B313-9D3C2F0582C2}" type="pres">
      <dgm:prSet presAssocID="{78AC568B-044C-4F81-8E54-53323F504D0E}" presName="text" presStyleLbl="node1" presStyleIdx="1" presStyleCnt="3">
        <dgm:presLayoutVars>
          <dgm:bulletEnabled val="1"/>
        </dgm:presLayoutVars>
      </dgm:prSet>
      <dgm:spPr/>
      <dgm:t>
        <a:bodyPr/>
        <a:lstStyle/>
        <a:p>
          <a:endParaRPr lang="es-PA"/>
        </a:p>
      </dgm:t>
    </dgm:pt>
    <dgm:pt modelId="{8A66D943-3F9B-4E64-A8C7-1B7CE60B6937}" type="pres">
      <dgm:prSet presAssocID="{145ECF59-A85B-4385-BFEE-1F72F1684708}" presName="spacer" presStyleCnt="0"/>
      <dgm:spPr/>
    </dgm:pt>
    <dgm:pt modelId="{EACBF23D-94ED-47DF-A43A-D4ECD181BAF4}" type="pres">
      <dgm:prSet presAssocID="{E3A26BCA-87B9-43AC-9BBF-4053ABFFFEB9}" presName="comp" presStyleCnt="0"/>
      <dgm:spPr/>
    </dgm:pt>
    <dgm:pt modelId="{AD66050E-2758-47F1-B644-7522942EF673}" type="pres">
      <dgm:prSet presAssocID="{E3A26BCA-87B9-43AC-9BBF-4053ABFFFEB9}" presName="box" presStyleLbl="node1" presStyleIdx="2" presStyleCnt="3"/>
      <dgm:spPr/>
      <dgm:t>
        <a:bodyPr/>
        <a:lstStyle/>
        <a:p>
          <a:endParaRPr lang="es-PA"/>
        </a:p>
      </dgm:t>
    </dgm:pt>
    <dgm:pt modelId="{0DA636E9-EF2E-491B-9281-6326EAAF5329}" type="pres">
      <dgm:prSet presAssocID="{E3A26BCA-87B9-43AC-9BBF-4053ABFFFEB9}" presName="img"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 modelId="{7EA834A4-A24C-4B0A-8988-E971003BF548}" type="pres">
      <dgm:prSet presAssocID="{E3A26BCA-87B9-43AC-9BBF-4053ABFFFEB9}" presName="text" presStyleLbl="node1" presStyleIdx="2" presStyleCnt="3">
        <dgm:presLayoutVars>
          <dgm:bulletEnabled val="1"/>
        </dgm:presLayoutVars>
      </dgm:prSet>
      <dgm:spPr/>
      <dgm:t>
        <a:bodyPr/>
        <a:lstStyle/>
        <a:p>
          <a:endParaRPr lang="es-PA"/>
        </a:p>
      </dgm:t>
    </dgm:pt>
  </dgm:ptLst>
  <dgm:cxnLst>
    <dgm:cxn modelId="{AD2EC0A8-7EB7-4A1E-9368-21EAE135F7AE}" srcId="{CC558749-992C-4C8A-AB63-14CAAF99A0B5}" destId="{E3A26BCA-87B9-43AC-9BBF-4053ABFFFEB9}" srcOrd="2" destOrd="0" parTransId="{1542FD63-F8A8-4ED2-BECE-6331E414E29C}" sibTransId="{9986EDEE-18AB-44B0-BE4B-885B2E51B741}"/>
    <dgm:cxn modelId="{F0A8154A-B554-40E6-9015-349859F16BD5}" srcId="{CC558749-992C-4C8A-AB63-14CAAF99A0B5}" destId="{0E834305-9FC4-48CF-B17E-0975EA85645B}" srcOrd="0" destOrd="0" parTransId="{D7DB8334-B004-4149-BA73-7F2F85DFD4C6}" sibTransId="{1768702E-D0CC-44E4-9EDF-8D2E49D9B9B8}"/>
    <dgm:cxn modelId="{E0AB2CC1-F559-42CF-BE8D-34094278493A}" type="presOf" srcId="{E3A26BCA-87B9-43AC-9BBF-4053ABFFFEB9}" destId="{7EA834A4-A24C-4B0A-8988-E971003BF548}" srcOrd="1" destOrd="0" presId="urn:microsoft.com/office/officeart/2005/8/layout/vList4#15"/>
    <dgm:cxn modelId="{66660792-9DB0-4505-A0D7-D80C0DBA2004}" srcId="{CC558749-992C-4C8A-AB63-14CAAF99A0B5}" destId="{78AC568B-044C-4F81-8E54-53323F504D0E}" srcOrd="1" destOrd="0" parTransId="{A1B2E1B9-C8C4-4C8A-A94A-537BEBD9AA90}" sibTransId="{145ECF59-A85B-4385-BFEE-1F72F1684708}"/>
    <dgm:cxn modelId="{CCBA180D-6541-49C2-9188-A1F5326CBBCA}" type="presOf" srcId="{0E834305-9FC4-48CF-B17E-0975EA85645B}" destId="{2B24E1FE-28D4-4BF7-BEAE-46644075529A}" srcOrd="0" destOrd="0" presId="urn:microsoft.com/office/officeart/2005/8/layout/vList4#15"/>
    <dgm:cxn modelId="{565F7CB3-7770-480E-81B4-CB8C6D478213}" type="presOf" srcId="{78AC568B-044C-4F81-8E54-53323F504D0E}" destId="{2DD6D472-CD8F-4911-B313-9D3C2F0582C2}" srcOrd="1" destOrd="0" presId="urn:microsoft.com/office/officeart/2005/8/layout/vList4#15"/>
    <dgm:cxn modelId="{F9D158A6-DDE8-4F6E-A6B4-EAEEE1899B0C}" type="presOf" srcId="{35512BAB-A853-468B-9511-17343474CF26}" destId="{5FEC12DC-EBC1-4CEB-8E3F-E713C11596A4}" srcOrd="1" destOrd="1" presId="urn:microsoft.com/office/officeart/2005/8/layout/vList4#15"/>
    <dgm:cxn modelId="{AEF4F91A-30EF-41D2-AEC8-EE513C4E776D}" type="presOf" srcId="{78AC568B-044C-4F81-8E54-53323F504D0E}" destId="{F6B105B4-D612-4F41-8D0B-F9DFDA03AD53}" srcOrd="0" destOrd="0" presId="urn:microsoft.com/office/officeart/2005/8/layout/vList4#15"/>
    <dgm:cxn modelId="{57553D66-23E8-4A90-B2EF-0535FD109310}" srcId="{0E834305-9FC4-48CF-B17E-0975EA85645B}" destId="{35512BAB-A853-468B-9511-17343474CF26}" srcOrd="0" destOrd="0" parTransId="{8AFE5AB7-45F5-40AC-A7D8-089BFF4D6DCB}" sibTransId="{F3A3F205-8D97-42A2-B658-A72A5FD83C20}"/>
    <dgm:cxn modelId="{094051F3-B071-4F52-AC20-FB717E680EB1}" type="presOf" srcId="{0E834305-9FC4-48CF-B17E-0975EA85645B}" destId="{5FEC12DC-EBC1-4CEB-8E3F-E713C11596A4}" srcOrd="1" destOrd="0" presId="urn:microsoft.com/office/officeart/2005/8/layout/vList4#15"/>
    <dgm:cxn modelId="{4BDD65CD-3C4B-43AC-A2EC-4712CF59288E}" type="presOf" srcId="{35512BAB-A853-468B-9511-17343474CF26}" destId="{2B24E1FE-28D4-4BF7-BEAE-46644075529A}" srcOrd="0" destOrd="1" presId="urn:microsoft.com/office/officeart/2005/8/layout/vList4#15"/>
    <dgm:cxn modelId="{999D2529-E0C2-4E37-9D77-FE1C87E23465}" type="presOf" srcId="{CC558749-992C-4C8A-AB63-14CAAF99A0B5}" destId="{AF8BD2B9-18EF-476A-B32B-88DEB01D64C8}" srcOrd="0" destOrd="0" presId="urn:microsoft.com/office/officeart/2005/8/layout/vList4#15"/>
    <dgm:cxn modelId="{5EF8D854-3869-4E55-91EC-8946923E44CB}" type="presOf" srcId="{E3A26BCA-87B9-43AC-9BBF-4053ABFFFEB9}" destId="{AD66050E-2758-47F1-B644-7522942EF673}" srcOrd="0" destOrd="0" presId="urn:microsoft.com/office/officeart/2005/8/layout/vList4#15"/>
    <dgm:cxn modelId="{426AFCDA-D140-4669-A43D-5C0A251A09BC}" type="presParOf" srcId="{AF8BD2B9-18EF-476A-B32B-88DEB01D64C8}" destId="{5B525A68-CEFD-4647-9C26-0027D996BD3C}" srcOrd="0" destOrd="0" presId="urn:microsoft.com/office/officeart/2005/8/layout/vList4#15"/>
    <dgm:cxn modelId="{4E6A2D00-E3D7-4B98-92B7-FCD8F263CC9B}" type="presParOf" srcId="{5B525A68-CEFD-4647-9C26-0027D996BD3C}" destId="{2B24E1FE-28D4-4BF7-BEAE-46644075529A}" srcOrd="0" destOrd="0" presId="urn:microsoft.com/office/officeart/2005/8/layout/vList4#15"/>
    <dgm:cxn modelId="{AF6C771A-5C6A-4669-BD06-9713B47A55B8}" type="presParOf" srcId="{5B525A68-CEFD-4647-9C26-0027D996BD3C}" destId="{11926B24-4BDF-4DE4-A0A1-AE376EF06BFB}" srcOrd="1" destOrd="0" presId="urn:microsoft.com/office/officeart/2005/8/layout/vList4#15"/>
    <dgm:cxn modelId="{375B1A35-EA26-4F66-AD45-FED82A02B0D1}" type="presParOf" srcId="{5B525A68-CEFD-4647-9C26-0027D996BD3C}" destId="{5FEC12DC-EBC1-4CEB-8E3F-E713C11596A4}" srcOrd="2" destOrd="0" presId="urn:microsoft.com/office/officeart/2005/8/layout/vList4#15"/>
    <dgm:cxn modelId="{16AF5C8C-4C70-43C4-91BA-E87D94038E46}" type="presParOf" srcId="{AF8BD2B9-18EF-476A-B32B-88DEB01D64C8}" destId="{F6378235-A52E-42C6-A70F-762033045754}" srcOrd="1" destOrd="0" presId="urn:microsoft.com/office/officeart/2005/8/layout/vList4#15"/>
    <dgm:cxn modelId="{CC66C3E4-B03F-4696-85AE-62C2F2139566}" type="presParOf" srcId="{AF8BD2B9-18EF-476A-B32B-88DEB01D64C8}" destId="{EF30BD03-C936-4B7E-B5FC-7A9E809BA6BB}" srcOrd="2" destOrd="0" presId="urn:microsoft.com/office/officeart/2005/8/layout/vList4#15"/>
    <dgm:cxn modelId="{FEBE1503-9E36-4D51-B731-56C9F3C4CBB6}" type="presParOf" srcId="{EF30BD03-C936-4B7E-B5FC-7A9E809BA6BB}" destId="{F6B105B4-D612-4F41-8D0B-F9DFDA03AD53}" srcOrd="0" destOrd="0" presId="urn:microsoft.com/office/officeart/2005/8/layout/vList4#15"/>
    <dgm:cxn modelId="{6BCC667F-839C-4628-ABB6-3F2F6F1B09BB}" type="presParOf" srcId="{EF30BD03-C936-4B7E-B5FC-7A9E809BA6BB}" destId="{AFFF79EF-76CF-4702-ABAD-1DA8A4FD598E}" srcOrd="1" destOrd="0" presId="urn:microsoft.com/office/officeart/2005/8/layout/vList4#15"/>
    <dgm:cxn modelId="{4350DAD5-BBA2-4DC5-9C7C-550DC1907D7B}" type="presParOf" srcId="{EF30BD03-C936-4B7E-B5FC-7A9E809BA6BB}" destId="{2DD6D472-CD8F-4911-B313-9D3C2F0582C2}" srcOrd="2" destOrd="0" presId="urn:microsoft.com/office/officeart/2005/8/layout/vList4#15"/>
    <dgm:cxn modelId="{4A692E23-41F7-44EF-A256-F442D89474D5}" type="presParOf" srcId="{AF8BD2B9-18EF-476A-B32B-88DEB01D64C8}" destId="{8A66D943-3F9B-4E64-A8C7-1B7CE60B6937}" srcOrd="3" destOrd="0" presId="urn:microsoft.com/office/officeart/2005/8/layout/vList4#15"/>
    <dgm:cxn modelId="{140C095C-52A0-4653-8B23-6EA4A85C97B0}" type="presParOf" srcId="{AF8BD2B9-18EF-476A-B32B-88DEB01D64C8}" destId="{EACBF23D-94ED-47DF-A43A-D4ECD181BAF4}" srcOrd="4" destOrd="0" presId="urn:microsoft.com/office/officeart/2005/8/layout/vList4#15"/>
    <dgm:cxn modelId="{F226B10E-B91A-44DB-8FA4-632BEDEBC8B9}" type="presParOf" srcId="{EACBF23D-94ED-47DF-A43A-D4ECD181BAF4}" destId="{AD66050E-2758-47F1-B644-7522942EF673}" srcOrd="0" destOrd="0" presId="urn:microsoft.com/office/officeart/2005/8/layout/vList4#15"/>
    <dgm:cxn modelId="{1266BD2F-3232-4434-AE24-8FA611D56ECF}" type="presParOf" srcId="{EACBF23D-94ED-47DF-A43A-D4ECD181BAF4}" destId="{0DA636E9-EF2E-491B-9281-6326EAAF5329}" srcOrd="1" destOrd="0" presId="urn:microsoft.com/office/officeart/2005/8/layout/vList4#15"/>
    <dgm:cxn modelId="{376B4E58-61D6-4D67-850C-FF52E9485E51}" type="presParOf" srcId="{EACBF23D-94ED-47DF-A43A-D4ECD181BAF4}" destId="{7EA834A4-A24C-4B0A-8988-E971003BF548}" srcOrd="2" destOrd="0" presId="urn:microsoft.com/office/officeart/2005/8/layout/vList4#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EDA17-C762-429E-8AF4-3FE6AE464771}" type="doc">
      <dgm:prSet loTypeId="urn:microsoft.com/office/officeart/2005/8/layout/chevron2" loCatId="list" qsTypeId="urn:microsoft.com/office/officeart/2005/8/quickstyle/3d3" qsCatId="3D" csTypeId="urn:microsoft.com/office/officeart/2005/8/colors/accent1_1" csCatId="accent1" phldr="1"/>
      <dgm:spPr/>
      <dgm:t>
        <a:bodyPr/>
        <a:lstStyle/>
        <a:p>
          <a:endParaRPr lang="es-PA"/>
        </a:p>
      </dgm:t>
    </dgm:pt>
    <dgm:pt modelId="{804A060B-93AF-4966-919E-AD102E0C2B46}">
      <dgm:prSet phldrT="[Texto]"/>
      <dgm:spPr/>
      <dgm:t>
        <a:bodyPr/>
        <a:lstStyle/>
        <a:p>
          <a:r>
            <a:rPr lang="es-ES" dirty="0" smtClean="0"/>
            <a:t>1</a:t>
          </a:r>
          <a:endParaRPr lang="es-PA" dirty="0"/>
        </a:p>
      </dgm:t>
    </dgm:pt>
    <dgm:pt modelId="{E9C5319A-403D-4E56-84D0-64466788C730}" type="parTrans" cxnId="{FFBECCE0-82CB-424B-9F4E-4C29265E44DD}">
      <dgm:prSet/>
      <dgm:spPr/>
      <dgm:t>
        <a:bodyPr/>
        <a:lstStyle/>
        <a:p>
          <a:endParaRPr lang="es-PA"/>
        </a:p>
      </dgm:t>
    </dgm:pt>
    <dgm:pt modelId="{8D28E3A8-3A03-47CD-95F9-BB9B5FC134EC}" type="sibTrans" cxnId="{FFBECCE0-82CB-424B-9F4E-4C29265E44DD}">
      <dgm:prSet/>
      <dgm:spPr/>
      <dgm:t>
        <a:bodyPr/>
        <a:lstStyle/>
        <a:p>
          <a:endParaRPr lang="es-PA"/>
        </a:p>
      </dgm:t>
    </dgm:pt>
    <dgm:pt modelId="{22BA5392-9D42-407D-8435-2E3F472DC02E}">
      <dgm:prSet phldrT="[Texto]"/>
      <dgm:spPr/>
      <dgm:t>
        <a:bodyPr/>
        <a:lstStyle/>
        <a:p>
          <a:r>
            <a:rPr lang="es-ES" dirty="0" smtClean="0"/>
            <a:t>Cada evangelio es una composición</a:t>
          </a:r>
          <a:endParaRPr lang="es-PA" dirty="0"/>
        </a:p>
      </dgm:t>
    </dgm:pt>
    <dgm:pt modelId="{B627D025-87E9-4A3E-8DB8-CFDE0D3AABAD}" type="parTrans" cxnId="{77FEE826-0410-4FA9-A0AE-2F46D61F48B8}">
      <dgm:prSet/>
      <dgm:spPr/>
      <dgm:t>
        <a:bodyPr/>
        <a:lstStyle/>
        <a:p>
          <a:endParaRPr lang="es-PA"/>
        </a:p>
      </dgm:t>
    </dgm:pt>
    <dgm:pt modelId="{B7BA1B9D-1A90-482F-9913-AE3761691B81}" type="sibTrans" cxnId="{77FEE826-0410-4FA9-A0AE-2F46D61F48B8}">
      <dgm:prSet/>
      <dgm:spPr/>
      <dgm:t>
        <a:bodyPr/>
        <a:lstStyle/>
        <a:p>
          <a:endParaRPr lang="es-PA"/>
        </a:p>
      </dgm:t>
    </dgm:pt>
    <dgm:pt modelId="{CF3ED7FE-0A20-4586-8596-740FC3A7F9A9}">
      <dgm:prSet phldrT="[Texto]"/>
      <dgm:spPr/>
      <dgm:t>
        <a:bodyPr/>
        <a:lstStyle/>
        <a:p>
          <a:r>
            <a:rPr lang="es-ES" dirty="0" smtClean="0"/>
            <a:t>2</a:t>
          </a:r>
          <a:endParaRPr lang="es-PA" dirty="0"/>
        </a:p>
      </dgm:t>
    </dgm:pt>
    <dgm:pt modelId="{DB33C344-897E-484D-B164-ECE3A6E5C31F}" type="parTrans" cxnId="{F5FE09A6-8075-4889-BCDA-D1BA565C9FA9}">
      <dgm:prSet/>
      <dgm:spPr/>
      <dgm:t>
        <a:bodyPr/>
        <a:lstStyle/>
        <a:p>
          <a:endParaRPr lang="es-PA"/>
        </a:p>
      </dgm:t>
    </dgm:pt>
    <dgm:pt modelId="{DCCC6D6F-F642-4C29-99CA-7C93D2CECFD2}" type="sibTrans" cxnId="{F5FE09A6-8075-4889-BCDA-D1BA565C9FA9}">
      <dgm:prSet/>
      <dgm:spPr/>
      <dgm:t>
        <a:bodyPr/>
        <a:lstStyle/>
        <a:p>
          <a:endParaRPr lang="es-PA"/>
        </a:p>
      </dgm:t>
    </dgm:pt>
    <dgm:pt modelId="{D2643533-2E16-4ED4-892D-93E98A417B93}">
      <dgm:prSet phldrT="[Texto]"/>
      <dgm:spPr/>
      <dgm:t>
        <a:bodyPr/>
        <a:lstStyle/>
        <a:p>
          <a:r>
            <a:rPr lang="es-ES" dirty="0" smtClean="0"/>
            <a:t>Se recoge una doble tradición: oral y escrita</a:t>
          </a:r>
          <a:endParaRPr lang="es-PA" dirty="0"/>
        </a:p>
      </dgm:t>
    </dgm:pt>
    <dgm:pt modelId="{51FAE273-DBAE-49BC-A248-90EB56CDD45F}" type="parTrans" cxnId="{5F8B0A73-8B6B-489D-93FF-53C1352E79BD}">
      <dgm:prSet/>
      <dgm:spPr/>
      <dgm:t>
        <a:bodyPr/>
        <a:lstStyle/>
        <a:p>
          <a:endParaRPr lang="es-PA"/>
        </a:p>
      </dgm:t>
    </dgm:pt>
    <dgm:pt modelId="{A9C03372-3C3B-46C6-BA9A-1FE2933EE6A0}" type="sibTrans" cxnId="{5F8B0A73-8B6B-489D-93FF-53C1352E79BD}">
      <dgm:prSet/>
      <dgm:spPr/>
      <dgm:t>
        <a:bodyPr/>
        <a:lstStyle/>
        <a:p>
          <a:endParaRPr lang="es-PA"/>
        </a:p>
      </dgm:t>
    </dgm:pt>
    <dgm:pt modelId="{46D0A671-CCC2-46E2-A040-7F150963BB85}">
      <dgm:prSet phldrT="[Texto]"/>
      <dgm:spPr/>
      <dgm:t>
        <a:bodyPr/>
        <a:lstStyle/>
        <a:p>
          <a:r>
            <a:rPr lang="es-ES" dirty="0" smtClean="0"/>
            <a:t>3</a:t>
          </a:r>
          <a:endParaRPr lang="es-PA" dirty="0"/>
        </a:p>
      </dgm:t>
    </dgm:pt>
    <dgm:pt modelId="{F991B49A-04AA-4849-A055-2460874D4DDB}" type="parTrans" cxnId="{1890093B-6F29-4948-B3B8-67191D0282B8}">
      <dgm:prSet/>
      <dgm:spPr/>
      <dgm:t>
        <a:bodyPr/>
        <a:lstStyle/>
        <a:p>
          <a:endParaRPr lang="es-PA"/>
        </a:p>
      </dgm:t>
    </dgm:pt>
    <dgm:pt modelId="{B0013187-5769-4E93-9784-CD8F568C52CC}" type="sibTrans" cxnId="{1890093B-6F29-4948-B3B8-67191D0282B8}">
      <dgm:prSet/>
      <dgm:spPr/>
      <dgm:t>
        <a:bodyPr/>
        <a:lstStyle/>
        <a:p>
          <a:endParaRPr lang="es-PA"/>
        </a:p>
      </dgm:t>
    </dgm:pt>
    <dgm:pt modelId="{429C7143-9A43-4785-B882-371D41F3360C}">
      <dgm:prSet phldrT="[Texto]"/>
      <dgm:spPr/>
      <dgm:t>
        <a:bodyPr/>
        <a:lstStyle/>
        <a:p>
          <a:r>
            <a:rPr lang="es-ES" dirty="0" smtClean="0"/>
            <a:t>Los datos han sido reducidos a síntesis de acuerdo a los destinatarios</a:t>
          </a:r>
          <a:endParaRPr lang="es-PA" dirty="0"/>
        </a:p>
      </dgm:t>
    </dgm:pt>
    <dgm:pt modelId="{72180B04-534C-4777-95F1-200D201C682F}" type="parTrans" cxnId="{29955393-6F7B-49D9-A226-17BE92E8B555}">
      <dgm:prSet/>
      <dgm:spPr/>
      <dgm:t>
        <a:bodyPr/>
        <a:lstStyle/>
        <a:p>
          <a:endParaRPr lang="es-PA"/>
        </a:p>
      </dgm:t>
    </dgm:pt>
    <dgm:pt modelId="{C19CE417-BC70-4126-8149-6E5155FDFB45}" type="sibTrans" cxnId="{29955393-6F7B-49D9-A226-17BE92E8B555}">
      <dgm:prSet/>
      <dgm:spPr/>
      <dgm:t>
        <a:bodyPr/>
        <a:lstStyle/>
        <a:p>
          <a:endParaRPr lang="es-PA"/>
        </a:p>
      </dgm:t>
    </dgm:pt>
    <dgm:pt modelId="{CA65241C-60AD-414E-B85E-A1598F67497E}">
      <dgm:prSet/>
      <dgm:spPr/>
      <dgm:t>
        <a:bodyPr/>
        <a:lstStyle/>
        <a:p>
          <a:r>
            <a:rPr lang="es-ES" dirty="0" smtClean="0"/>
            <a:t>4</a:t>
          </a:r>
          <a:endParaRPr lang="es-PA" dirty="0"/>
        </a:p>
      </dgm:t>
    </dgm:pt>
    <dgm:pt modelId="{B8E03FE5-417D-4B22-B0F8-F2A2F73A63AC}" type="parTrans" cxnId="{1DAC3240-BC86-4C4D-937B-DB90B9F6082E}">
      <dgm:prSet/>
      <dgm:spPr/>
      <dgm:t>
        <a:bodyPr/>
        <a:lstStyle/>
        <a:p>
          <a:endParaRPr lang="es-PA"/>
        </a:p>
      </dgm:t>
    </dgm:pt>
    <dgm:pt modelId="{C7B6D7C9-A16A-4BC9-B04F-5780B45E1F10}" type="sibTrans" cxnId="{1DAC3240-BC86-4C4D-937B-DB90B9F6082E}">
      <dgm:prSet/>
      <dgm:spPr/>
      <dgm:t>
        <a:bodyPr/>
        <a:lstStyle/>
        <a:p>
          <a:endParaRPr lang="es-PA"/>
        </a:p>
      </dgm:t>
    </dgm:pt>
    <dgm:pt modelId="{92CF0318-70A0-47E3-B93A-DA08E1669D7E}">
      <dgm:prSet/>
      <dgm:spPr/>
      <dgm:t>
        <a:bodyPr/>
        <a:lstStyle/>
        <a:p>
          <a:r>
            <a:rPr lang="es-ES" dirty="0" smtClean="0"/>
            <a:t>Más que una mera narración, es PROCLAMACIÓN.</a:t>
          </a:r>
          <a:endParaRPr lang="es-PA" dirty="0"/>
        </a:p>
      </dgm:t>
    </dgm:pt>
    <dgm:pt modelId="{EA8F9CC2-9D00-43D9-B833-31A046098CB1}" type="parTrans" cxnId="{935C5912-DD95-4DF6-AD8C-F76BD6EA9CD6}">
      <dgm:prSet/>
      <dgm:spPr/>
      <dgm:t>
        <a:bodyPr/>
        <a:lstStyle/>
        <a:p>
          <a:endParaRPr lang="es-PA"/>
        </a:p>
      </dgm:t>
    </dgm:pt>
    <dgm:pt modelId="{99BA6B04-3623-4A26-9012-C8F28E998A47}" type="sibTrans" cxnId="{935C5912-DD95-4DF6-AD8C-F76BD6EA9CD6}">
      <dgm:prSet/>
      <dgm:spPr/>
      <dgm:t>
        <a:bodyPr/>
        <a:lstStyle/>
        <a:p>
          <a:endParaRPr lang="es-PA"/>
        </a:p>
      </dgm:t>
    </dgm:pt>
    <dgm:pt modelId="{C436BC7F-2B85-4403-A2E2-259E2E52A8B6}" type="pres">
      <dgm:prSet presAssocID="{CB6EDA17-C762-429E-8AF4-3FE6AE464771}" presName="linearFlow" presStyleCnt="0">
        <dgm:presLayoutVars>
          <dgm:dir/>
          <dgm:animLvl val="lvl"/>
          <dgm:resizeHandles val="exact"/>
        </dgm:presLayoutVars>
      </dgm:prSet>
      <dgm:spPr/>
      <dgm:t>
        <a:bodyPr/>
        <a:lstStyle/>
        <a:p>
          <a:endParaRPr lang="es-ES"/>
        </a:p>
      </dgm:t>
    </dgm:pt>
    <dgm:pt modelId="{565B55DD-4815-44E4-B8CB-9EE9C997251F}" type="pres">
      <dgm:prSet presAssocID="{804A060B-93AF-4966-919E-AD102E0C2B46}" presName="composite" presStyleCnt="0"/>
      <dgm:spPr/>
    </dgm:pt>
    <dgm:pt modelId="{EB8CF8CC-8371-4969-8A33-C9B7178E0F2E}" type="pres">
      <dgm:prSet presAssocID="{804A060B-93AF-4966-919E-AD102E0C2B46}" presName="parentText" presStyleLbl="alignNode1" presStyleIdx="0" presStyleCnt="4">
        <dgm:presLayoutVars>
          <dgm:chMax val="1"/>
          <dgm:bulletEnabled val="1"/>
        </dgm:presLayoutVars>
      </dgm:prSet>
      <dgm:spPr/>
      <dgm:t>
        <a:bodyPr/>
        <a:lstStyle/>
        <a:p>
          <a:endParaRPr lang="es-ES"/>
        </a:p>
      </dgm:t>
    </dgm:pt>
    <dgm:pt modelId="{2DF9C32F-6C30-449A-A6BF-82E6828FCC97}" type="pres">
      <dgm:prSet presAssocID="{804A060B-93AF-4966-919E-AD102E0C2B46}" presName="descendantText" presStyleLbl="alignAcc1" presStyleIdx="0" presStyleCnt="4">
        <dgm:presLayoutVars>
          <dgm:bulletEnabled val="1"/>
        </dgm:presLayoutVars>
      </dgm:prSet>
      <dgm:spPr/>
      <dgm:t>
        <a:bodyPr/>
        <a:lstStyle/>
        <a:p>
          <a:endParaRPr lang="es-PA"/>
        </a:p>
      </dgm:t>
    </dgm:pt>
    <dgm:pt modelId="{1D5B4368-8DCA-4778-B4DE-5F85E8094387}" type="pres">
      <dgm:prSet presAssocID="{8D28E3A8-3A03-47CD-95F9-BB9B5FC134EC}" presName="sp" presStyleCnt="0"/>
      <dgm:spPr/>
    </dgm:pt>
    <dgm:pt modelId="{16B75BFB-ECEA-4F87-9A22-42F5C80420CD}" type="pres">
      <dgm:prSet presAssocID="{CF3ED7FE-0A20-4586-8596-740FC3A7F9A9}" presName="composite" presStyleCnt="0"/>
      <dgm:spPr/>
    </dgm:pt>
    <dgm:pt modelId="{02C0597F-D83B-4F6A-BB5D-88061A56CB1D}" type="pres">
      <dgm:prSet presAssocID="{CF3ED7FE-0A20-4586-8596-740FC3A7F9A9}" presName="parentText" presStyleLbl="alignNode1" presStyleIdx="1" presStyleCnt="4">
        <dgm:presLayoutVars>
          <dgm:chMax val="1"/>
          <dgm:bulletEnabled val="1"/>
        </dgm:presLayoutVars>
      </dgm:prSet>
      <dgm:spPr/>
      <dgm:t>
        <a:bodyPr/>
        <a:lstStyle/>
        <a:p>
          <a:endParaRPr lang="es-ES"/>
        </a:p>
      </dgm:t>
    </dgm:pt>
    <dgm:pt modelId="{787D6B45-7251-4C82-8F4E-8C41A7EBBE4A}" type="pres">
      <dgm:prSet presAssocID="{CF3ED7FE-0A20-4586-8596-740FC3A7F9A9}" presName="descendantText" presStyleLbl="alignAcc1" presStyleIdx="1" presStyleCnt="4">
        <dgm:presLayoutVars>
          <dgm:bulletEnabled val="1"/>
        </dgm:presLayoutVars>
      </dgm:prSet>
      <dgm:spPr/>
      <dgm:t>
        <a:bodyPr/>
        <a:lstStyle/>
        <a:p>
          <a:endParaRPr lang="es-PA"/>
        </a:p>
      </dgm:t>
    </dgm:pt>
    <dgm:pt modelId="{AF918020-023D-4429-9008-E34375DF5E2B}" type="pres">
      <dgm:prSet presAssocID="{DCCC6D6F-F642-4C29-99CA-7C93D2CECFD2}" presName="sp" presStyleCnt="0"/>
      <dgm:spPr/>
    </dgm:pt>
    <dgm:pt modelId="{6C762428-5C9E-42B5-9E3E-A0F8B49DBB6D}" type="pres">
      <dgm:prSet presAssocID="{46D0A671-CCC2-46E2-A040-7F150963BB85}" presName="composite" presStyleCnt="0"/>
      <dgm:spPr/>
    </dgm:pt>
    <dgm:pt modelId="{59366C01-E93C-4393-A414-4F2F250721EB}" type="pres">
      <dgm:prSet presAssocID="{46D0A671-CCC2-46E2-A040-7F150963BB85}" presName="parentText" presStyleLbl="alignNode1" presStyleIdx="2" presStyleCnt="4">
        <dgm:presLayoutVars>
          <dgm:chMax val="1"/>
          <dgm:bulletEnabled val="1"/>
        </dgm:presLayoutVars>
      </dgm:prSet>
      <dgm:spPr/>
      <dgm:t>
        <a:bodyPr/>
        <a:lstStyle/>
        <a:p>
          <a:endParaRPr lang="es-ES"/>
        </a:p>
      </dgm:t>
    </dgm:pt>
    <dgm:pt modelId="{366DA181-B07A-452B-B82F-9FD2D7F4E6C9}" type="pres">
      <dgm:prSet presAssocID="{46D0A671-CCC2-46E2-A040-7F150963BB85}" presName="descendantText" presStyleLbl="alignAcc1" presStyleIdx="2" presStyleCnt="4">
        <dgm:presLayoutVars>
          <dgm:bulletEnabled val="1"/>
        </dgm:presLayoutVars>
      </dgm:prSet>
      <dgm:spPr/>
      <dgm:t>
        <a:bodyPr/>
        <a:lstStyle/>
        <a:p>
          <a:endParaRPr lang="es-PA"/>
        </a:p>
      </dgm:t>
    </dgm:pt>
    <dgm:pt modelId="{3E7C4A8B-FD0D-4E48-92A6-0858AB8C5507}" type="pres">
      <dgm:prSet presAssocID="{B0013187-5769-4E93-9784-CD8F568C52CC}" presName="sp" presStyleCnt="0"/>
      <dgm:spPr/>
    </dgm:pt>
    <dgm:pt modelId="{3F737CC4-CEFD-4CF8-8ADD-A3EF7F0C63FC}" type="pres">
      <dgm:prSet presAssocID="{CA65241C-60AD-414E-B85E-A1598F67497E}" presName="composite" presStyleCnt="0"/>
      <dgm:spPr/>
    </dgm:pt>
    <dgm:pt modelId="{71E4EB49-16DC-461E-AA82-4131A7F321A8}" type="pres">
      <dgm:prSet presAssocID="{CA65241C-60AD-414E-B85E-A1598F67497E}" presName="parentText" presStyleLbl="alignNode1" presStyleIdx="3" presStyleCnt="4">
        <dgm:presLayoutVars>
          <dgm:chMax val="1"/>
          <dgm:bulletEnabled val="1"/>
        </dgm:presLayoutVars>
      </dgm:prSet>
      <dgm:spPr/>
      <dgm:t>
        <a:bodyPr/>
        <a:lstStyle/>
        <a:p>
          <a:endParaRPr lang="es-ES"/>
        </a:p>
      </dgm:t>
    </dgm:pt>
    <dgm:pt modelId="{CFEE8435-FC61-4BBA-9DF3-34EEF4C8C4EB}" type="pres">
      <dgm:prSet presAssocID="{CA65241C-60AD-414E-B85E-A1598F67497E}" presName="descendantText" presStyleLbl="alignAcc1" presStyleIdx="3" presStyleCnt="4">
        <dgm:presLayoutVars>
          <dgm:bulletEnabled val="1"/>
        </dgm:presLayoutVars>
      </dgm:prSet>
      <dgm:spPr/>
      <dgm:t>
        <a:bodyPr/>
        <a:lstStyle/>
        <a:p>
          <a:endParaRPr lang="es-PA"/>
        </a:p>
      </dgm:t>
    </dgm:pt>
  </dgm:ptLst>
  <dgm:cxnLst>
    <dgm:cxn modelId="{B456BD63-BBFA-4406-B86F-FFFC9212871D}" type="presOf" srcId="{804A060B-93AF-4966-919E-AD102E0C2B46}" destId="{EB8CF8CC-8371-4969-8A33-C9B7178E0F2E}" srcOrd="0" destOrd="0" presId="urn:microsoft.com/office/officeart/2005/8/layout/chevron2"/>
    <dgm:cxn modelId="{29D4EB7E-E470-4E47-9D06-EB26432C15C8}" type="presOf" srcId="{CF3ED7FE-0A20-4586-8596-740FC3A7F9A9}" destId="{02C0597F-D83B-4F6A-BB5D-88061A56CB1D}" srcOrd="0" destOrd="0" presId="urn:microsoft.com/office/officeart/2005/8/layout/chevron2"/>
    <dgm:cxn modelId="{765BDE84-D6D1-464C-B2CB-4C094AFAB3B4}" type="presOf" srcId="{92CF0318-70A0-47E3-B93A-DA08E1669D7E}" destId="{CFEE8435-FC61-4BBA-9DF3-34EEF4C8C4EB}" srcOrd="0" destOrd="0" presId="urn:microsoft.com/office/officeart/2005/8/layout/chevron2"/>
    <dgm:cxn modelId="{78DEAAD1-0688-4342-92D7-E4DABED6FFB1}" type="presOf" srcId="{22BA5392-9D42-407D-8435-2E3F472DC02E}" destId="{2DF9C32F-6C30-449A-A6BF-82E6828FCC97}" srcOrd="0" destOrd="0" presId="urn:microsoft.com/office/officeart/2005/8/layout/chevron2"/>
    <dgm:cxn modelId="{A50B0D19-DEEC-4D55-BB18-D1110BB9DEB6}" type="presOf" srcId="{CA65241C-60AD-414E-B85E-A1598F67497E}" destId="{71E4EB49-16DC-461E-AA82-4131A7F321A8}" srcOrd="0" destOrd="0" presId="urn:microsoft.com/office/officeart/2005/8/layout/chevron2"/>
    <dgm:cxn modelId="{065E86AD-2CAB-428C-8DE7-1F5924764084}" type="presOf" srcId="{46D0A671-CCC2-46E2-A040-7F150963BB85}" destId="{59366C01-E93C-4393-A414-4F2F250721EB}" srcOrd="0" destOrd="0" presId="urn:microsoft.com/office/officeart/2005/8/layout/chevron2"/>
    <dgm:cxn modelId="{37DA128A-3E58-415A-9D3C-1EB71CA7DA9A}" type="presOf" srcId="{CB6EDA17-C762-429E-8AF4-3FE6AE464771}" destId="{C436BC7F-2B85-4403-A2E2-259E2E52A8B6}" srcOrd="0" destOrd="0" presId="urn:microsoft.com/office/officeart/2005/8/layout/chevron2"/>
    <dgm:cxn modelId="{5BE00D06-9719-4FA5-B675-0E8593C4AE92}" type="presOf" srcId="{429C7143-9A43-4785-B882-371D41F3360C}" destId="{366DA181-B07A-452B-B82F-9FD2D7F4E6C9}" srcOrd="0" destOrd="0" presId="urn:microsoft.com/office/officeart/2005/8/layout/chevron2"/>
    <dgm:cxn modelId="{5F8B0A73-8B6B-489D-93FF-53C1352E79BD}" srcId="{CF3ED7FE-0A20-4586-8596-740FC3A7F9A9}" destId="{D2643533-2E16-4ED4-892D-93E98A417B93}" srcOrd="0" destOrd="0" parTransId="{51FAE273-DBAE-49BC-A248-90EB56CDD45F}" sibTransId="{A9C03372-3C3B-46C6-BA9A-1FE2933EE6A0}"/>
    <dgm:cxn modelId="{F5FE09A6-8075-4889-BCDA-D1BA565C9FA9}" srcId="{CB6EDA17-C762-429E-8AF4-3FE6AE464771}" destId="{CF3ED7FE-0A20-4586-8596-740FC3A7F9A9}" srcOrd="1" destOrd="0" parTransId="{DB33C344-897E-484D-B164-ECE3A6E5C31F}" sibTransId="{DCCC6D6F-F642-4C29-99CA-7C93D2CECFD2}"/>
    <dgm:cxn modelId="{935C5912-DD95-4DF6-AD8C-F76BD6EA9CD6}" srcId="{CA65241C-60AD-414E-B85E-A1598F67497E}" destId="{92CF0318-70A0-47E3-B93A-DA08E1669D7E}" srcOrd="0" destOrd="0" parTransId="{EA8F9CC2-9D00-43D9-B833-31A046098CB1}" sibTransId="{99BA6B04-3623-4A26-9012-C8F28E998A47}"/>
    <dgm:cxn modelId="{77FEE826-0410-4FA9-A0AE-2F46D61F48B8}" srcId="{804A060B-93AF-4966-919E-AD102E0C2B46}" destId="{22BA5392-9D42-407D-8435-2E3F472DC02E}" srcOrd="0" destOrd="0" parTransId="{B627D025-87E9-4A3E-8DB8-CFDE0D3AABAD}" sibTransId="{B7BA1B9D-1A90-482F-9913-AE3761691B81}"/>
    <dgm:cxn modelId="{6BFAF373-DF9B-4F14-BA98-AD74DD5B5159}" type="presOf" srcId="{D2643533-2E16-4ED4-892D-93E98A417B93}" destId="{787D6B45-7251-4C82-8F4E-8C41A7EBBE4A}" srcOrd="0" destOrd="0" presId="urn:microsoft.com/office/officeart/2005/8/layout/chevron2"/>
    <dgm:cxn modelId="{1DAC3240-BC86-4C4D-937B-DB90B9F6082E}" srcId="{CB6EDA17-C762-429E-8AF4-3FE6AE464771}" destId="{CA65241C-60AD-414E-B85E-A1598F67497E}" srcOrd="3" destOrd="0" parTransId="{B8E03FE5-417D-4B22-B0F8-F2A2F73A63AC}" sibTransId="{C7B6D7C9-A16A-4BC9-B04F-5780B45E1F10}"/>
    <dgm:cxn modelId="{29955393-6F7B-49D9-A226-17BE92E8B555}" srcId="{46D0A671-CCC2-46E2-A040-7F150963BB85}" destId="{429C7143-9A43-4785-B882-371D41F3360C}" srcOrd="0" destOrd="0" parTransId="{72180B04-534C-4777-95F1-200D201C682F}" sibTransId="{C19CE417-BC70-4126-8149-6E5155FDFB45}"/>
    <dgm:cxn modelId="{1890093B-6F29-4948-B3B8-67191D0282B8}" srcId="{CB6EDA17-C762-429E-8AF4-3FE6AE464771}" destId="{46D0A671-CCC2-46E2-A040-7F150963BB85}" srcOrd="2" destOrd="0" parTransId="{F991B49A-04AA-4849-A055-2460874D4DDB}" sibTransId="{B0013187-5769-4E93-9784-CD8F568C52CC}"/>
    <dgm:cxn modelId="{FFBECCE0-82CB-424B-9F4E-4C29265E44DD}" srcId="{CB6EDA17-C762-429E-8AF4-3FE6AE464771}" destId="{804A060B-93AF-4966-919E-AD102E0C2B46}" srcOrd="0" destOrd="0" parTransId="{E9C5319A-403D-4E56-84D0-64466788C730}" sibTransId="{8D28E3A8-3A03-47CD-95F9-BB9B5FC134EC}"/>
    <dgm:cxn modelId="{9DC4363E-5FA7-492A-A97B-196EEB209EB9}" type="presParOf" srcId="{C436BC7F-2B85-4403-A2E2-259E2E52A8B6}" destId="{565B55DD-4815-44E4-B8CB-9EE9C997251F}" srcOrd="0" destOrd="0" presId="urn:microsoft.com/office/officeart/2005/8/layout/chevron2"/>
    <dgm:cxn modelId="{5CC0776C-45F1-4173-9279-D360845C4577}" type="presParOf" srcId="{565B55DD-4815-44E4-B8CB-9EE9C997251F}" destId="{EB8CF8CC-8371-4969-8A33-C9B7178E0F2E}" srcOrd="0" destOrd="0" presId="urn:microsoft.com/office/officeart/2005/8/layout/chevron2"/>
    <dgm:cxn modelId="{2F4309F6-927D-48E6-BACB-E3C04237B9B0}" type="presParOf" srcId="{565B55DD-4815-44E4-B8CB-9EE9C997251F}" destId="{2DF9C32F-6C30-449A-A6BF-82E6828FCC97}" srcOrd="1" destOrd="0" presId="urn:microsoft.com/office/officeart/2005/8/layout/chevron2"/>
    <dgm:cxn modelId="{EF495130-B313-42DC-9440-66303FE53C9D}" type="presParOf" srcId="{C436BC7F-2B85-4403-A2E2-259E2E52A8B6}" destId="{1D5B4368-8DCA-4778-B4DE-5F85E8094387}" srcOrd="1" destOrd="0" presId="urn:microsoft.com/office/officeart/2005/8/layout/chevron2"/>
    <dgm:cxn modelId="{90DFD211-3BDA-4AFB-B48E-1074BD62038E}" type="presParOf" srcId="{C436BC7F-2B85-4403-A2E2-259E2E52A8B6}" destId="{16B75BFB-ECEA-4F87-9A22-42F5C80420CD}" srcOrd="2" destOrd="0" presId="urn:microsoft.com/office/officeart/2005/8/layout/chevron2"/>
    <dgm:cxn modelId="{BF8445D1-F44E-4187-B7F5-A28301D3CBC6}" type="presParOf" srcId="{16B75BFB-ECEA-4F87-9A22-42F5C80420CD}" destId="{02C0597F-D83B-4F6A-BB5D-88061A56CB1D}" srcOrd="0" destOrd="0" presId="urn:microsoft.com/office/officeart/2005/8/layout/chevron2"/>
    <dgm:cxn modelId="{9AE0F1CB-857E-4690-8992-3A7F7217B6BB}" type="presParOf" srcId="{16B75BFB-ECEA-4F87-9A22-42F5C80420CD}" destId="{787D6B45-7251-4C82-8F4E-8C41A7EBBE4A}" srcOrd="1" destOrd="0" presId="urn:microsoft.com/office/officeart/2005/8/layout/chevron2"/>
    <dgm:cxn modelId="{1C7743CA-B4B2-4DFB-A7C6-482F22247CDA}" type="presParOf" srcId="{C436BC7F-2B85-4403-A2E2-259E2E52A8B6}" destId="{AF918020-023D-4429-9008-E34375DF5E2B}" srcOrd="3" destOrd="0" presId="urn:microsoft.com/office/officeart/2005/8/layout/chevron2"/>
    <dgm:cxn modelId="{47AE5795-C53E-4C3B-AC8E-D968DA6E9767}" type="presParOf" srcId="{C436BC7F-2B85-4403-A2E2-259E2E52A8B6}" destId="{6C762428-5C9E-42B5-9E3E-A0F8B49DBB6D}" srcOrd="4" destOrd="0" presId="urn:microsoft.com/office/officeart/2005/8/layout/chevron2"/>
    <dgm:cxn modelId="{3D0DEE7A-4929-4ED4-9D65-37EE34E9F965}" type="presParOf" srcId="{6C762428-5C9E-42B5-9E3E-A0F8B49DBB6D}" destId="{59366C01-E93C-4393-A414-4F2F250721EB}" srcOrd="0" destOrd="0" presId="urn:microsoft.com/office/officeart/2005/8/layout/chevron2"/>
    <dgm:cxn modelId="{3771D3EF-910D-4207-B237-7C333D678230}" type="presParOf" srcId="{6C762428-5C9E-42B5-9E3E-A0F8B49DBB6D}" destId="{366DA181-B07A-452B-B82F-9FD2D7F4E6C9}" srcOrd="1" destOrd="0" presId="urn:microsoft.com/office/officeart/2005/8/layout/chevron2"/>
    <dgm:cxn modelId="{66E5538E-FE39-4EF8-8A5B-34796B503924}" type="presParOf" srcId="{C436BC7F-2B85-4403-A2E2-259E2E52A8B6}" destId="{3E7C4A8B-FD0D-4E48-92A6-0858AB8C5507}" srcOrd="5" destOrd="0" presId="urn:microsoft.com/office/officeart/2005/8/layout/chevron2"/>
    <dgm:cxn modelId="{EB65723A-E3E3-4787-AF0C-3D0CAF29BC96}" type="presParOf" srcId="{C436BC7F-2B85-4403-A2E2-259E2E52A8B6}" destId="{3F737CC4-CEFD-4CF8-8ADD-A3EF7F0C63FC}" srcOrd="6" destOrd="0" presId="urn:microsoft.com/office/officeart/2005/8/layout/chevron2"/>
    <dgm:cxn modelId="{A0E8E0F8-F08C-4E5E-9369-B48472EF47DB}" type="presParOf" srcId="{3F737CC4-CEFD-4CF8-8ADD-A3EF7F0C63FC}" destId="{71E4EB49-16DC-461E-AA82-4131A7F321A8}" srcOrd="0" destOrd="0" presId="urn:microsoft.com/office/officeart/2005/8/layout/chevron2"/>
    <dgm:cxn modelId="{23852F88-0037-486E-BBB5-BB03D03B1D87}" type="presParOf" srcId="{3F737CC4-CEFD-4CF8-8ADD-A3EF7F0C63FC}" destId="{CFEE8435-FC61-4BBA-9DF3-34EEF4C8C4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D0ADE-E9FD-4C9F-84CA-90CDFF5109C0}">
      <dsp:nvSpPr>
        <dsp:cNvPr id="0" name=""/>
        <dsp:cNvSpPr/>
      </dsp:nvSpPr>
      <dsp:spPr>
        <a:xfrm>
          <a:off x="769" y="1648"/>
          <a:ext cx="6704061" cy="12919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ES" sz="3500" kern="1200" dirty="0" smtClean="0"/>
            <a:t>1. La Formación de los Evangelios</a:t>
          </a:r>
          <a:endParaRPr lang="es-PA" sz="3500" kern="1200" dirty="0"/>
        </a:p>
      </dsp:txBody>
      <dsp:txXfrm>
        <a:off x="38608" y="39487"/>
        <a:ext cx="6628383" cy="1216224"/>
      </dsp:txXfrm>
    </dsp:sp>
    <dsp:sp modelId="{A4D135F0-7D13-4D83-9FDA-7904B89F4BA6}">
      <dsp:nvSpPr>
        <dsp:cNvPr id="0" name=""/>
        <dsp:cNvSpPr/>
      </dsp:nvSpPr>
      <dsp:spPr>
        <a:xfrm>
          <a:off x="1115607" y="1456183"/>
          <a:ext cx="4379300" cy="12919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1.1 Los Tres Momentos en la Formación de los Evangelios</a:t>
          </a:r>
          <a:endParaRPr lang="es-PA" sz="2500" kern="1200" dirty="0"/>
        </a:p>
      </dsp:txBody>
      <dsp:txXfrm>
        <a:off x="1153446" y="1494022"/>
        <a:ext cx="4303622" cy="1216224"/>
      </dsp:txXfrm>
    </dsp:sp>
    <dsp:sp modelId="{3DB1E0BD-BAAC-49EC-9176-7084F1E51DEE}">
      <dsp:nvSpPr>
        <dsp:cNvPr id="0" name=""/>
        <dsp:cNvSpPr/>
      </dsp:nvSpPr>
      <dsp:spPr>
        <a:xfrm>
          <a:off x="769" y="2821249"/>
          <a:ext cx="2144613" cy="12919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b. 30- 60 d. C. </a:t>
          </a:r>
          <a:endParaRPr lang="es-PA" sz="2500" kern="1200" dirty="0"/>
        </a:p>
      </dsp:txBody>
      <dsp:txXfrm>
        <a:off x="38608" y="2859088"/>
        <a:ext cx="2068935" cy="1216224"/>
      </dsp:txXfrm>
    </dsp:sp>
    <dsp:sp modelId="{1B6C6D81-DAFE-4EFE-B9A9-48E1C7E3E9AD}">
      <dsp:nvSpPr>
        <dsp:cNvPr id="0" name=""/>
        <dsp:cNvSpPr/>
      </dsp:nvSpPr>
      <dsp:spPr>
        <a:xfrm>
          <a:off x="2235456" y="2821249"/>
          <a:ext cx="2144613" cy="12919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c. 60-90 d. C.</a:t>
          </a:r>
          <a:endParaRPr lang="es-PA" sz="2500" kern="1200" dirty="0"/>
        </a:p>
      </dsp:txBody>
      <dsp:txXfrm>
        <a:off x="2273295" y="2859088"/>
        <a:ext cx="2068935" cy="1216224"/>
      </dsp:txXfrm>
    </dsp:sp>
    <dsp:sp modelId="{340DBFB6-A770-4CAF-A7EF-66FE8F562CBF}">
      <dsp:nvSpPr>
        <dsp:cNvPr id="0" name=""/>
        <dsp:cNvSpPr/>
      </dsp:nvSpPr>
      <dsp:spPr>
        <a:xfrm>
          <a:off x="4499996" y="2822897"/>
          <a:ext cx="2144613" cy="129190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a. 1- 30 d. C.</a:t>
          </a:r>
          <a:endParaRPr lang="es-PA" sz="2500" kern="1200" dirty="0"/>
        </a:p>
      </dsp:txBody>
      <dsp:txXfrm>
        <a:off x="4537835" y="2860736"/>
        <a:ext cx="2068935" cy="1216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1D6F7-DA99-46A6-B119-1BDAE9CA30FF}">
      <dsp:nvSpPr>
        <dsp:cNvPr id="0" name=""/>
        <dsp:cNvSpPr/>
      </dsp:nvSpPr>
      <dsp:spPr>
        <a:xfrm>
          <a:off x="0" y="0"/>
          <a:ext cx="8820471" cy="2913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En estas palabras se afirman dos cosas:</a:t>
          </a:r>
        </a:p>
        <a:p>
          <a:pPr lvl="0" algn="l" defTabSz="1422400">
            <a:lnSpc>
              <a:spcPct val="90000"/>
            </a:lnSpc>
            <a:spcBef>
              <a:spcPct val="0"/>
            </a:spcBef>
            <a:spcAft>
              <a:spcPct val="35000"/>
            </a:spcAft>
          </a:pPr>
          <a:r>
            <a:rPr lang="es-ES" sz="2800" kern="1200" dirty="0" smtClean="0"/>
            <a:t>1</a:t>
          </a:r>
          <a:r>
            <a:rPr lang="es-ES" sz="3200" kern="1200" dirty="0" smtClean="0"/>
            <a:t>. </a:t>
          </a:r>
          <a:r>
            <a:rPr lang="es-ES" sz="2400" kern="1200" dirty="0" smtClean="0"/>
            <a:t>La historicidad de los evangelios</a:t>
          </a:r>
        </a:p>
        <a:p>
          <a:pPr lvl="0" algn="l" defTabSz="1422400">
            <a:lnSpc>
              <a:spcPct val="90000"/>
            </a:lnSpc>
            <a:spcBef>
              <a:spcPct val="0"/>
            </a:spcBef>
            <a:spcAft>
              <a:spcPct val="35000"/>
            </a:spcAft>
          </a:pPr>
          <a:r>
            <a:rPr lang="es-ES" sz="2400" kern="1200" dirty="0" smtClean="0"/>
            <a:t>2. La forma en la que debe entenderse esta historicidad</a:t>
          </a:r>
          <a:r>
            <a:rPr lang="es-ES" sz="1600" kern="1200" dirty="0" smtClean="0"/>
            <a:t>.</a:t>
          </a:r>
          <a:endParaRPr lang="es-PA" sz="3200" kern="1200" dirty="0"/>
        </a:p>
      </dsp:txBody>
      <dsp:txXfrm>
        <a:off x="2055484" y="0"/>
        <a:ext cx="6764987" cy="2913897"/>
      </dsp:txXfrm>
    </dsp:sp>
    <dsp:sp modelId="{69564FC5-4B22-46DA-A69E-CA6700DF0E4E}">
      <dsp:nvSpPr>
        <dsp:cNvPr id="0" name=""/>
        <dsp:cNvSpPr/>
      </dsp:nvSpPr>
      <dsp:spPr>
        <a:xfrm>
          <a:off x="291389" y="291389"/>
          <a:ext cx="1764094" cy="233111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C933D8-7701-42E4-8F92-64B05086B5D5}">
      <dsp:nvSpPr>
        <dsp:cNvPr id="0" name=""/>
        <dsp:cNvSpPr/>
      </dsp:nvSpPr>
      <dsp:spPr>
        <a:xfrm>
          <a:off x="0" y="3205287"/>
          <a:ext cx="8820471" cy="2913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t>La primera de estas dos afirmaciones se debe entender a la luz de la segunda. Por tanto el análisis debe detenerse en la segunda. </a:t>
          </a:r>
        </a:p>
        <a:p>
          <a:pPr lvl="0" algn="just" defTabSz="889000">
            <a:lnSpc>
              <a:spcPct val="90000"/>
            </a:lnSpc>
            <a:spcBef>
              <a:spcPct val="0"/>
            </a:spcBef>
            <a:spcAft>
              <a:spcPct val="35000"/>
            </a:spcAft>
          </a:pPr>
          <a:r>
            <a:rPr lang="es-ES" sz="2000" kern="1200" dirty="0" smtClean="0"/>
            <a:t>La frase más importante es la que hace relación a los autores sagrados: no se dice que compusieron unos escritos al compás de la actividad de Jesús, sino que los redactaron —con unas características peculiares, además― en continuidad con la predicación apostólica. En un análisis histórico deben tenerse presentes los tres momentos</a:t>
          </a:r>
          <a:endParaRPr lang="es-PA" sz="2000" kern="1200" dirty="0"/>
        </a:p>
      </dsp:txBody>
      <dsp:txXfrm>
        <a:off x="2055484" y="3205287"/>
        <a:ext cx="6764987" cy="2913897"/>
      </dsp:txXfrm>
    </dsp:sp>
    <dsp:sp modelId="{9AEFC509-8C79-4657-AD41-18A3585DBB3A}">
      <dsp:nvSpPr>
        <dsp:cNvPr id="0" name=""/>
        <dsp:cNvSpPr/>
      </dsp:nvSpPr>
      <dsp:spPr>
        <a:xfrm>
          <a:off x="291389" y="3496677"/>
          <a:ext cx="1764094" cy="233111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51716-6A5B-4D39-A655-5837C0B367D1}">
      <dsp:nvSpPr>
        <dsp:cNvPr id="0" name=""/>
        <dsp:cNvSpPr/>
      </dsp:nvSpPr>
      <dsp:spPr>
        <a:xfrm>
          <a:off x="1851" y="0"/>
          <a:ext cx="2881296" cy="525658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1. </a:t>
          </a:r>
        </a:p>
        <a:p>
          <a:pPr lvl="0" algn="ctr" defTabSz="1289050">
            <a:lnSpc>
              <a:spcPct val="90000"/>
            </a:lnSpc>
            <a:spcBef>
              <a:spcPct val="0"/>
            </a:spcBef>
            <a:spcAft>
              <a:spcPct val="35000"/>
            </a:spcAft>
          </a:pPr>
          <a:r>
            <a:rPr lang="es-ES" sz="2900" kern="1200" dirty="0" smtClean="0"/>
            <a:t>Jesús</a:t>
          </a:r>
          <a:endParaRPr lang="es-PA" sz="2900" kern="1200" dirty="0"/>
        </a:p>
      </dsp:txBody>
      <dsp:txXfrm>
        <a:off x="1851" y="2102633"/>
        <a:ext cx="2881296" cy="2102633"/>
      </dsp:txXfrm>
    </dsp:sp>
    <dsp:sp modelId="{A28BAAEA-7A46-4B42-B1E6-4625F6BC93BF}">
      <dsp:nvSpPr>
        <dsp:cNvPr id="0" name=""/>
        <dsp:cNvSpPr/>
      </dsp:nvSpPr>
      <dsp:spPr>
        <a:xfrm>
          <a:off x="567279" y="315395"/>
          <a:ext cx="1750442" cy="1750442"/>
        </a:xfrm>
        <a:prstGeom prst="ellipse">
          <a:avLst/>
        </a:prstGeom>
        <a:blipFill rotWithShape="0">
          <a:blip xmlns:r="http://schemas.openxmlformats.org/officeDocument/2006/relationships" r:embed="rId1"/>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97176-3031-4044-A0D6-D4569E670BCA}">
      <dsp:nvSpPr>
        <dsp:cNvPr id="0" name=""/>
        <dsp:cNvSpPr/>
      </dsp:nvSpPr>
      <dsp:spPr>
        <a:xfrm>
          <a:off x="2969587" y="0"/>
          <a:ext cx="2881296" cy="525658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2.</a:t>
          </a:r>
        </a:p>
        <a:p>
          <a:pPr lvl="0" algn="ctr" defTabSz="1289050">
            <a:lnSpc>
              <a:spcPct val="90000"/>
            </a:lnSpc>
            <a:spcBef>
              <a:spcPct val="0"/>
            </a:spcBef>
            <a:spcAft>
              <a:spcPct val="35000"/>
            </a:spcAft>
          </a:pPr>
          <a:r>
            <a:rPr lang="es-ES" sz="2900" kern="1200" dirty="0" smtClean="0"/>
            <a:t>Los Apóstoles</a:t>
          </a:r>
          <a:endParaRPr lang="es-PA" sz="2900" kern="1200" dirty="0"/>
        </a:p>
      </dsp:txBody>
      <dsp:txXfrm>
        <a:off x="2969587" y="2102633"/>
        <a:ext cx="2881296" cy="2102633"/>
      </dsp:txXfrm>
    </dsp:sp>
    <dsp:sp modelId="{821408E6-D916-4584-9309-A14435731182}">
      <dsp:nvSpPr>
        <dsp:cNvPr id="0" name=""/>
        <dsp:cNvSpPr/>
      </dsp:nvSpPr>
      <dsp:spPr>
        <a:xfrm>
          <a:off x="3535014" y="315395"/>
          <a:ext cx="1750442" cy="1750442"/>
        </a:xfrm>
        <a:prstGeom prst="ellipse">
          <a:avLst/>
        </a:prstGeom>
        <a:blipFill rotWithShape="0">
          <a:blip xmlns:r="http://schemas.openxmlformats.org/officeDocument/2006/relationships" r:embed="rId2"/>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6C0CB-9573-41F6-AE53-9B1E9CBCCA09}">
      <dsp:nvSpPr>
        <dsp:cNvPr id="0" name=""/>
        <dsp:cNvSpPr/>
      </dsp:nvSpPr>
      <dsp:spPr>
        <a:xfrm>
          <a:off x="5937323" y="0"/>
          <a:ext cx="2881296" cy="525658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ES" sz="2900" kern="1200" dirty="0" smtClean="0"/>
            <a:t>3. </a:t>
          </a:r>
        </a:p>
        <a:p>
          <a:pPr lvl="0" algn="ctr" defTabSz="1289050">
            <a:lnSpc>
              <a:spcPct val="90000"/>
            </a:lnSpc>
            <a:spcBef>
              <a:spcPct val="0"/>
            </a:spcBef>
            <a:spcAft>
              <a:spcPct val="35000"/>
            </a:spcAft>
          </a:pPr>
          <a:r>
            <a:rPr lang="es-ES" sz="2900" kern="1200" dirty="0" smtClean="0"/>
            <a:t>La Generación Apostólica</a:t>
          </a:r>
          <a:endParaRPr lang="es-PA" sz="2900" kern="1200" dirty="0"/>
        </a:p>
      </dsp:txBody>
      <dsp:txXfrm>
        <a:off x="5937323" y="2102633"/>
        <a:ext cx="2881296" cy="2102633"/>
      </dsp:txXfrm>
    </dsp:sp>
    <dsp:sp modelId="{F24D0DF0-BE7D-4288-B97E-4810E9326516}">
      <dsp:nvSpPr>
        <dsp:cNvPr id="0" name=""/>
        <dsp:cNvSpPr/>
      </dsp:nvSpPr>
      <dsp:spPr>
        <a:xfrm>
          <a:off x="6502750" y="315395"/>
          <a:ext cx="1750442" cy="1750442"/>
        </a:xfrm>
        <a:prstGeom prst="ellipse">
          <a:avLst/>
        </a:prstGeom>
        <a:blipFill rotWithShape="0">
          <a:blip xmlns:r="http://schemas.openxmlformats.org/officeDocument/2006/relationships" r:embed="rId3"/>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5379D-4550-498B-A6A7-80F6E315B06B}">
      <dsp:nvSpPr>
        <dsp:cNvPr id="0" name=""/>
        <dsp:cNvSpPr/>
      </dsp:nvSpPr>
      <dsp:spPr>
        <a:xfrm>
          <a:off x="352818" y="4205267"/>
          <a:ext cx="8114834" cy="788487"/>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70381-21A2-438C-A27D-01E8BEC52DAA}">
      <dsp:nvSpPr>
        <dsp:cNvPr id="0" name=""/>
        <dsp:cNvSpPr/>
      </dsp:nvSpPr>
      <dsp:spPr>
        <a:xfrm>
          <a:off x="0" y="0"/>
          <a:ext cx="5463479" cy="164268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Comprende:</a:t>
          </a:r>
          <a:endParaRPr lang="es-PA" sz="2600" kern="1200" dirty="0"/>
        </a:p>
        <a:p>
          <a:pPr marL="228600" lvl="1" indent="-228600" algn="l" defTabSz="889000">
            <a:lnSpc>
              <a:spcPct val="90000"/>
            </a:lnSpc>
            <a:spcBef>
              <a:spcPct val="0"/>
            </a:spcBef>
            <a:spcAft>
              <a:spcPct val="15000"/>
            </a:spcAft>
            <a:buChar char="••"/>
          </a:pPr>
          <a:r>
            <a:rPr lang="es-ES" sz="2000" kern="1200" dirty="0" smtClean="0"/>
            <a:t>Años 1- 30 d. C.</a:t>
          </a:r>
          <a:endParaRPr lang="es-PA" sz="2000" kern="1200" dirty="0"/>
        </a:p>
      </dsp:txBody>
      <dsp:txXfrm>
        <a:off x="1256964" y="0"/>
        <a:ext cx="4206515" cy="1642682"/>
      </dsp:txXfrm>
    </dsp:sp>
    <dsp:sp modelId="{98A3F099-E094-4B98-84A5-A14303B5A33F}">
      <dsp:nvSpPr>
        <dsp:cNvPr id="0" name=""/>
        <dsp:cNvSpPr/>
      </dsp:nvSpPr>
      <dsp:spPr>
        <a:xfrm>
          <a:off x="164268" y="164268"/>
          <a:ext cx="1092695" cy="131414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98B90-029E-4E06-9E26-8DD6E77C6600}">
      <dsp:nvSpPr>
        <dsp:cNvPr id="0" name=""/>
        <dsp:cNvSpPr/>
      </dsp:nvSpPr>
      <dsp:spPr>
        <a:xfrm>
          <a:off x="0" y="1806950"/>
          <a:ext cx="5463479" cy="164268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El objeto</a:t>
          </a:r>
          <a:endParaRPr lang="es-PA" sz="2600" kern="1200" dirty="0"/>
        </a:p>
        <a:p>
          <a:pPr marL="228600" lvl="1" indent="-228600" algn="l" defTabSz="889000">
            <a:lnSpc>
              <a:spcPct val="90000"/>
            </a:lnSpc>
            <a:spcBef>
              <a:spcPct val="0"/>
            </a:spcBef>
            <a:spcAft>
              <a:spcPct val="15000"/>
            </a:spcAft>
            <a:buChar char="••"/>
          </a:pPr>
          <a:r>
            <a:rPr lang="es-ES" sz="2000" kern="1200" dirty="0" smtClean="0"/>
            <a:t>Palabras y acciones de  Nuestro Señor</a:t>
          </a:r>
          <a:endParaRPr lang="es-PA" sz="2000" kern="1200" dirty="0"/>
        </a:p>
      </dsp:txBody>
      <dsp:txXfrm>
        <a:off x="1256964" y="1806950"/>
        <a:ext cx="4206515" cy="1642682"/>
      </dsp:txXfrm>
    </dsp:sp>
    <dsp:sp modelId="{7FB4C978-8553-4ECA-9D40-6FB589F4FFED}">
      <dsp:nvSpPr>
        <dsp:cNvPr id="0" name=""/>
        <dsp:cNvSpPr/>
      </dsp:nvSpPr>
      <dsp:spPr>
        <a:xfrm>
          <a:off x="164268" y="1971219"/>
          <a:ext cx="1092695" cy="131414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66018-CD8C-4BC1-ADDE-E5D7CD63DECB}">
      <dsp:nvSpPr>
        <dsp:cNvPr id="0" name=""/>
        <dsp:cNvSpPr/>
      </dsp:nvSpPr>
      <dsp:spPr>
        <a:xfrm>
          <a:off x="0" y="3613901"/>
          <a:ext cx="5463479" cy="164268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Contexto: Palestina</a:t>
          </a:r>
        </a:p>
        <a:p>
          <a:pPr lvl="0" algn="l" defTabSz="1155700">
            <a:lnSpc>
              <a:spcPct val="90000"/>
            </a:lnSpc>
            <a:spcBef>
              <a:spcPct val="0"/>
            </a:spcBef>
            <a:spcAft>
              <a:spcPct val="35000"/>
            </a:spcAft>
          </a:pPr>
          <a:r>
            <a:rPr lang="es-ES" sz="2600" kern="1200" dirty="0" smtClean="0"/>
            <a:t>Las acciones las realizó en orden a nuestra salvación</a:t>
          </a:r>
          <a:endParaRPr lang="es-PA" sz="2600" kern="1200" dirty="0"/>
        </a:p>
      </dsp:txBody>
      <dsp:txXfrm>
        <a:off x="1256964" y="3613901"/>
        <a:ext cx="4206515" cy="1642682"/>
      </dsp:txXfrm>
    </dsp:sp>
    <dsp:sp modelId="{F203E51A-AB8F-4C64-B13B-0F1924342C2D}">
      <dsp:nvSpPr>
        <dsp:cNvPr id="0" name=""/>
        <dsp:cNvSpPr/>
      </dsp:nvSpPr>
      <dsp:spPr>
        <a:xfrm>
          <a:off x="164268" y="3778169"/>
          <a:ext cx="1092695" cy="131414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FA612-05CD-47EE-A3E2-6743A39E0CB4}">
      <dsp:nvSpPr>
        <dsp:cNvPr id="0" name=""/>
        <dsp:cNvSpPr/>
      </dsp:nvSpPr>
      <dsp:spPr>
        <a:xfrm>
          <a:off x="0" y="0"/>
          <a:ext cx="5715000"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Comprende los años 30-60 </a:t>
          </a:r>
          <a:endParaRPr lang="es-PA" sz="2600" kern="1200" dirty="0"/>
        </a:p>
        <a:p>
          <a:pPr marL="228600" lvl="1" indent="-228600" algn="l" defTabSz="889000">
            <a:lnSpc>
              <a:spcPct val="90000"/>
            </a:lnSpc>
            <a:spcBef>
              <a:spcPct val="0"/>
            </a:spcBef>
            <a:spcAft>
              <a:spcPct val="15000"/>
            </a:spcAft>
            <a:buChar char="••"/>
          </a:pPr>
          <a:endParaRPr lang="es-PA" sz="2000" kern="1200"/>
        </a:p>
      </dsp:txBody>
      <dsp:txXfrm>
        <a:off x="0" y="0"/>
        <a:ext cx="4403231" cy="1687687"/>
      </dsp:txXfrm>
    </dsp:sp>
    <dsp:sp modelId="{66CB75E1-50E8-4B4A-A083-7433A51DA6C6}">
      <dsp:nvSpPr>
        <dsp:cNvPr id="0" name=""/>
        <dsp:cNvSpPr/>
      </dsp:nvSpPr>
      <dsp:spPr>
        <a:xfrm>
          <a:off x="4403231" y="168768"/>
          <a:ext cx="1143000" cy="13501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F8F00-3010-4028-8F86-3162E2FE1700}">
      <dsp:nvSpPr>
        <dsp:cNvPr id="0" name=""/>
        <dsp:cNvSpPr/>
      </dsp:nvSpPr>
      <dsp:spPr>
        <a:xfrm>
          <a:off x="0" y="1856456"/>
          <a:ext cx="5715000"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Objeto:</a:t>
          </a:r>
        </a:p>
        <a:p>
          <a:pPr lvl="0" algn="l" defTabSz="1155700">
            <a:lnSpc>
              <a:spcPct val="90000"/>
            </a:lnSpc>
            <a:spcBef>
              <a:spcPct val="0"/>
            </a:spcBef>
            <a:spcAft>
              <a:spcPct val="35000"/>
            </a:spcAft>
          </a:pPr>
          <a:r>
            <a:rPr lang="es-ES" sz="2600" kern="1200" dirty="0" smtClean="0"/>
            <a:t> predicación apostólica sobre Jesús</a:t>
          </a:r>
          <a:endParaRPr lang="es-PA" sz="2600" kern="1200" dirty="0"/>
        </a:p>
      </dsp:txBody>
      <dsp:txXfrm>
        <a:off x="0" y="1856456"/>
        <a:ext cx="4403231" cy="1687687"/>
      </dsp:txXfrm>
    </dsp:sp>
    <dsp:sp modelId="{3CC1BE44-1C33-4697-AA08-11EFD5600B13}">
      <dsp:nvSpPr>
        <dsp:cNvPr id="0" name=""/>
        <dsp:cNvSpPr/>
      </dsp:nvSpPr>
      <dsp:spPr>
        <a:xfrm>
          <a:off x="4403231" y="2025225"/>
          <a:ext cx="1143000" cy="13501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2B02D-B5C9-4B24-ADB7-561899E2732D}">
      <dsp:nvSpPr>
        <dsp:cNvPr id="0" name=""/>
        <dsp:cNvSpPr/>
      </dsp:nvSpPr>
      <dsp:spPr>
        <a:xfrm>
          <a:off x="0" y="3712912"/>
          <a:ext cx="5715000" cy="16876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kern="1200" dirty="0" smtClean="0"/>
            <a:t>Contexto:</a:t>
          </a:r>
          <a:endParaRPr lang="es-PA" sz="2600" kern="1200" dirty="0"/>
        </a:p>
        <a:p>
          <a:pPr marL="228600" lvl="1" indent="-228600" algn="l" defTabSz="889000">
            <a:lnSpc>
              <a:spcPct val="90000"/>
            </a:lnSpc>
            <a:spcBef>
              <a:spcPct val="0"/>
            </a:spcBef>
            <a:spcAft>
              <a:spcPct val="15000"/>
            </a:spcAft>
            <a:buChar char="••"/>
          </a:pPr>
          <a:r>
            <a:rPr lang="es-ES" sz="2000" kern="1200" dirty="0" smtClean="0"/>
            <a:t>Marco del Imperio Romano</a:t>
          </a:r>
          <a:endParaRPr lang="es-PA" sz="2000" kern="1200" dirty="0"/>
        </a:p>
        <a:p>
          <a:pPr marL="228600" lvl="1" indent="-228600" algn="l" defTabSz="889000">
            <a:lnSpc>
              <a:spcPct val="90000"/>
            </a:lnSpc>
            <a:spcBef>
              <a:spcPct val="0"/>
            </a:spcBef>
            <a:spcAft>
              <a:spcPct val="15000"/>
            </a:spcAft>
            <a:buChar char="••"/>
          </a:pPr>
          <a:r>
            <a:rPr lang="es-ES" sz="2000" kern="1200" dirty="0" smtClean="0"/>
            <a:t>Comprensión de las palabras y acciones a la luz de la resurrección</a:t>
          </a:r>
          <a:endParaRPr lang="es-PA" sz="2000" kern="1200" dirty="0"/>
        </a:p>
      </dsp:txBody>
      <dsp:txXfrm>
        <a:off x="0" y="3712912"/>
        <a:ext cx="4403231" cy="1687687"/>
      </dsp:txXfrm>
    </dsp:sp>
    <dsp:sp modelId="{47510F12-D0C8-42A7-93D6-A7975E5FD022}">
      <dsp:nvSpPr>
        <dsp:cNvPr id="0" name=""/>
        <dsp:cNvSpPr/>
      </dsp:nvSpPr>
      <dsp:spPr>
        <a:xfrm>
          <a:off x="4403231" y="3881681"/>
          <a:ext cx="1143000" cy="13501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E1FE-28D4-4BF7-BEAE-46644075529A}">
      <dsp:nvSpPr>
        <dsp:cNvPr id="0" name=""/>
        <dsp:cNvSpPr/>
      </dsp:nvSpPr>
      <dsp:spPr>
        <a:xfrm>
          <a:off x="0" y="0"/>
          <a:ext cx="8532439"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00150">
            <a:lnSpc>
              <a:spcPct val="90000"/>
            </a:lnSpc>
            <a:spcBef>
              <a:spcPct val="0"/>
            </a:spcBef>
            <a:spcAft>
              <a:spcPct val="35000"/>
            </a:spcAft>
          </a:pPr>
          <a:r>
            <a:rPr lang="es-ES" sz="2700" kern="1200" dirty="0" smtClean="0"/>
            <a:t>Años 60-90 d. C.</a:t>
          </a:r>
          <a:endParaRPr lang="es-PA" sz="2700" kern="1200" dirty="0"/>
        </a:p>
        <a:p>
          <a:pPr marL="285750" lvl="1" indent="-285750" algn="l" defTabSz="1244600">
            <a:lnSpc>
              <a:spcPct val="90000"/>
            </a:lnSpc>
            <a:spcBef>
              <a:spcPct val="0"/>
            </a:spcBef>
            <a:spcAft>
              <a:spcPct val="15000"/>
            </a:spcAft>
            <a:buChar char="••"/>
          </a:pPr>
          <a:r>
            <a:rPr lang="es-ES" sz="2800" kern="1200" dirty="0" smtClean="0"/>
            <a:t>La generación apostólica y la siguiente </a:t>
          </a:r>
          <a:endParaRPr lang="es-PA" sz="2800" kern="1200" dirty="0"/>
        </a:p>
      </dsp:txBody>
      <dsp:txXfrm>
        <a:off x="1870756" y="0"/>
        <a:ext cx="6661683" cy="1642682"/>
      </dsp:txXfrm>
    </dsp:sp>
    <dsp:sp modelId="{11926B24-4BDF-4DE4-A0A1-AE376EF06BFB}">
      <dsp:nvSpPr>
        <dsp:cNvPr id="0" name=""/>
        <dsp:cNvSpPr/>
      </dsp:nvSpPr>
      <dsp:spPr>
        <a:xfrm>
          <a:off x="164268" y="164268"/>
          <a:ext cx="1706488" cy="131414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105B4-D612-4F41-8D0B-F9DFDA03AD53}">
      <dsp:nvSpPr>
        <dsp:cNvPr id="0" name=""/>
        <dsp:cNvSpPr/>
      </dsp:nvSpPr>
      <dsp:spPr>
        <a:xfrm>
          <a:off x="0" y="1806950"/>
          <a:ext cx="8532439"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dirty="0" smtClean="0"/>
            <a:t>Con la desaparición de los apóstoles comenzó a ponerse por escrito de una manera continuada la predicación sobre Jesús.</a:t>
          </a:r>
          <a:endParaRPr lang="es-PA" sz="2700" kern="1200" dirty="0"/>
        </a:p>
      </dsp:txBody>
      <dsp:txXfrm>
        <a:off x="1870756" y="1806950"/>
        <a:ext cx="6661683" cy="1642682"/>
      </dsp:txXfrm>
    </dsp:sp>
    <dsp:sp modelId="{AFFF79EF-76CF-4702-ABAD-1DA8A4FD598E}">
      <dsp:nvSpPr>
        <dsp:cNvPr id="0" name=""/>
        <dsp:cNvSpPr/>
      </dsp:nvSpPr>
      <dsp:spPr>
        <a:xfrm>
          <a:off x="164268" y="1971219"/>
          <a:ext cx="1706488" cy="131414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6050E-2758-47F1-B644-7522942EF673}">
      <dsp:nvSpPr>
        <dsp:cNvPr id="0" name=""/>
        <dsp:cNvSpPr/>
      </dsp:nvSpPr>
      <dsp:spPr>
        <a:xfrm>
          <a:off x="0" y="3613901"/>
          <a:ext cx="8532439" cy="164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t>Considerando todo esto tenemos cuatro puntos muy importantes</a:t>
          </a:r>
          <a:endParaRPr lang="es-PA" sz="2700" kern="1200" dirty="0"/>
        </a:p>
      </dsp:txBody>
      <dsp:txXfrm>
        <a:off x="1870756" y="3613901"/>
        <a:ext cx="6661683" cy="1642682"/>
      </dsp:txXfrm>
    </dsp:sp>
    <dsp:sp modelId="{0DA636E9-EF2E-491B-9281-6326EAAF5329}">
      <dsp:nvSpPr>
        <dsp:cNvPr id="0" name=""/>
        <dsp:cNvSpPr/>
      </dsp:nvSpPr>
      <dsp:spPr>
        <a:xfrm>
          <a:off x="164268" y="3778169"/>
          <a:ext cx="1706488" cy="131414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F8CC-8371-4969-8A33-C9B7178E0F2E}">
      <dsp:nvSpPr>
        <dsp:cNvPr id="0" name=""/>
        <dsp:cNvSpPr/>
      </dsp:nvSpPr>
      <dsp:spPr>
        <a:xfrm rot="5400000">
          <a:off x="-213292" y="215048"/>
          <a:ext cx="1421947" cy="995362"/>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1</a:t>
          </a:r>
          <a:endParaRPr lang="es-PA" sz="2900" kern="1200" dirty="0"/>
        </a:p>
      </dsp:txBody>
      <dsp:txXfrm rot="-5400000">
        <a:off x="1" y="499436"/>
        <a:ext cx="995362" cy="426585"/>
      </dsp:txXfrm>
    </dsp:sp>
    <dsp:sp modelId="{2DF9C32F-6C30-449A-A6BF-82E6828FCC97}">
      <dsp:nvSpPr>
        <dsp:cNvPr id="0" name=""/>
        <dsp:cNvSpPr/>
      </dsp:nvSpPr>
      <dsp:spPr>
        <a:xfrm rot="5400000">
          <a:off x="4373776" y="-3376657"/>
          <a:ext cx="924265" cy="768109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kern="1200" dirty="0" smtClean="0"/>
            <a:t>Cada evangelio es una composición</a:t>
          </a:r>
          <a:endParaRPr lang="es-PA" sz="3000" kern="1200" dirty="0"/>
        </a:p>
      </dsp:txBody>
      <dsp:txXfrm rot="-5400000">
        <a:off x="995363" y="46876"/>
        <a:ext cx="7635974" cy="834027"/>
      </dsp:txXfrm>
    </dsp:sp>
    <dsp:sp modelId="{02C0597F-D83B-4F6A-BB5D-88061A56CB1D}">
      <dsp:nvSpPr>
        <dsp:cNvPr id="0" name=""/>
        <dsp:cNvSpPr/>
      </dsp:nvSpPr>
      <dsp:spPr>
        <a:xfrm rot="5400000">
          <a:off x="-213292" y="1492089"/>
          <a:ext cx="1421947" cy="995362"/>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2</a:t>
          </a:r>
          <a:endParaRPr lang="es-PA" sz="2900" kern="1200" dirty="0"/>
        </a:p>
      </dsp:txBody>
      <dsp:txXfrm rot="-5400000">
        <a:off x="1" y="1776477"/>
        <a:ext cx="995362" cy="426585"/>
      </dsp:txXfrm>
    </dsp:sp>
    <dsp:sp modelId="{787D6B45-7251-4C82-8F4E-8C41A7EBBE4A}">
      <dsp:nvSpPr>
        <dsp:cNvPr id="0" name=""/>
        <dsp:cNvSpPr/>
      </dsp:nvSpPr>
      <dsp:spPr>
        <a:xfrm rot="5400000">
          <a:off x="4373776" y="-2099615"/>
          <a:ext cx="924265" cy="768109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kern="1200" dirty="0" smtClean="0"/>
            <a:t>Se recoge una doble tradición: oral y escrita</a:t>
          </a:r>
          <a:endParaRPr lang="es-PA" sz="3000" kern="1200" dirty="0"/>
        </a:p>
      </dsp:txBody>
      <dsp:txXfrm rot="-5400000">
        <a:off x="995363" y="1323918"/>
        <a:ext cx="7635974" cy="834027"/>
      </dsp:txXfrm>
    </dsp:sp>
    <dsp:sp modelId="{59366C01-E93C-4393-A414-4F2F250721EB}">
      <dsp:nvSpPr>
        <dsp:cNvPr id="0" name=""/>
        <dsp:cNvSpPr/>
      </dsp:nvSpPr>
      <dsp:spPr>
        <a:xfrm rot="5400000">
          <a:off x="-213292" y="2769131"/>
          <a:ext cx="1421947" cy="995362"/>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3</a:t>
          </a:r>
          <a:endParaRPr lang="es-PA" sz="2900" kern="1200" dirty="0"/>
        </a:p>
      </dsp:txBody>
      <dsp:txXfrm rot="-5400000">
        <a:off x="1" y="3053519"/>
        <a:ext cx="995362" cy="426585"/>
      </dsp:txXfrm>
    </dsp:sp>
    <dsp:sp modelId="{366DA181-B07A-452B-B82F-9FD2D7F4E6C9}">
      <dsp:nvSpPr>
        <dsp:cNvPr id="0" name=""/>
        <dsp:cNvSpPr/>
      </dsp:nvSpPr>
      <dsp:spPr>
        <a:xfrm rot="5400000">
          <a:off x="4373776" y="-822574"/>
          <a:ext cx="924265" cy="768109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kern="1200" dirty="0" smtClean="0"/>
            <a:t>Los datos han sido reducidos a síntesis de acuerdo a los destinatarios</a:t>
          </a:r>
          <a:endParaRPr lang="es-PA" sz="3000" kern="1200" dirty="0"/>
        </a:p>
      </dsp:txBody>
      <dsp:txXfrm rot="-5400000">
        <a:off x="995363" y="2600959"/>
        <a:ext cx="7635974" cy="834027"/>
      </dsp:txXfrm>
    </dsp:sp>
    <dsp:sp modelId="{71E4EB49-16DC-461E-AA82-4131A7F321A8}">
      <dsp:nvSpPr>
        <dsp:cNvPr id="0" name=""/>
        <dsp:cNvSpPr/>
      </dsp:nvSpPr>
      <dsp:spPr>
        <a:xfrm rot="5400000">
          <a:off x="-213292" y="4046172"/>
          <a:ext cx="1421947" cy="995362"/>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4</a:t>
          </a:r>
          <a:endParaRPr lang="es-PA" sz="2900" kern="1200" dirty="0"/>
        </a:p>
      </dsp:txBody>
      <dsp:txXfrm rot="-5400000">
        <a:off x="1" y="4330560"/>
        <a:ext cx="995362" cy="426585"/>
      </dsp:txXfrm>
    </dsp:sp>
    <dsp:sp modelId="{CFEE8435-FC61-4BBA-9DF3-34EEF4C8C4EB}">
      <dsp:nvSpPr>
        <dsp:cNvPr id="0" name=""/>
        <dsp:cNvSpPr/>
      </dsp:nvSpPr>
      <dsp:spPr>
        <a:xfrm rot="5400000">
          <a:off x="4373776" y="454466"/>
          <a:ext cx="924265" cy="768109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s-ES" sz="3000" kern="1200" dirty="0" smtClean="0"/>
            <a:t>Más que una mera narración, es PROCLAMACIÓN.</a:t>
          </a:r>
          <a:endParaRPr lang="es-PA" sz="3000" kern="1200" dirty="0"/>
        </a:p>
      </dsp:txBody>
      <dsp:txXfrm rot="-5400000">
        <a:off x="995363" y="3877999"/>
        <a:ext cx="7635974" cy="8340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1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057400"/>
            <a:ext cx="9144000" cy="1143000"/>
          </a:xfrm>
        </p:spPr>
        <p:txBody>
          <a:bodyPr/>
          <a:lstStyle>
            <a:lvl1pPr>
              <a:defRPr sz="7200"/>
            </a:lvl1pPr>
          </a:lstStyle>
          <a:p>
            <a:r>
              <a:rPr lang="es-ES" smtClean="0"/>
              <a:t>Haga clic para modificar el estilo de título del patrón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029200" y="0"/>
            <a:ext cx="1676400" cy="5943600"/>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0" y="0"/>
            <a:ext cx="4876800" cy="594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0" y="18288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3429000" y="18288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6705600" cy="1143000"/>
          </a:xfrm>
          <a:prstGeom prst="rect">
            <a:avLst/>
          </a:prstGeom>
          <a:noFill/>
          <a:ln w="9525">
            <a:noFill/>
            <a:miter lim="800000"/>
            <a:headEnd/>
            <a:tailEnd/>
          </a:ln>
          <a:effectLst>
            <a:outerShdw dist="35921" dir="2700000" algn="ctr" rotWithShape="0">
              <a:srgbClr val="CC9900"/>
            </a:outerShdw>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0" y="1828800"/>
            <a:ext cx="6705600" cy="4114800"/>
          </a:xfrm>
          <a:prstGeom prst="rect">
            <a:avLst/>
          </a:prstGeom>
          <a:noFill/>
          <a:ln w="9525">
            <a:noFill/>
            <a:miter lim="800000"/>
            <a:headEnd/>
            <a:tailEnd/>
          </a:ln>
          <a:effectLst>
            <a:outerShdw dist="17961" dir="2700000" algn="ctr" rotWithShape="0">
              <a:srgbClr val="CC9900"/>
            </a:outerShdw>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Mikey Jax" pitchFamily="2" charset="0"/>
        </a:defRPr>
      </a:lvl2pPr>
      <a:lvl3pPr algn="ctr" rtl="0" eaLnBrk="1" fontAlgn="base" hangingPunct="1">
        <a:spcBef>
          <a:spcPct val="0"/>
        </a:spcBef>
        <a:spcAft>
          <a:spcPct val="0"/>
        </a:spcAft>
        <a:defRPr sz="4800">
          <a:solidFill>
            <a:schemeClr val="tx2"/>
          </a:solidFill>
          <a:latin typeface="Mikey Jax" pitchFamily="2" charset="0"/>
        </a:defRPr>
      </a:lvl3pPr>
      <a:lvl4pPr algn="ctr" rtl="0" eaLnBrk="1" fontAlgn="base" hangingPunct="1">
        <a:spcBef>
          <a:spcPct val="0"/>
        </a:spcBef>
        <a:spcAft>
          <a:spcPct val="0"/>
        </a:spcAft>
        <a:defRPr sz="4800">
          <a:solidFill>
            <a:schemeClr val="tx2"/>
          </a:solidFill>
          <a:latin typeface="Mikey Jax" pitchFamily="2" charset="0"/>
        </a:defRPr>
      </a:lvl4pPr>
      <a:lvl5pPr algn="ctr" rtl="0" eaLnBrk="1" fontAlgn="base" hangingPunct="1">
        <a:spcBef>
          <a:spcPct val="0"/>
        </a:spcBef>
        <a:spcAft>
          <a:spcPct val="0"/>
        </a:spcAft>
        <a:defRPr sz="4800">
          <a:solidFill>
            <a:schemeClr val="tx2"/>
          </a:solidFill>
          <a:latin typeface="Mikey Jax" pitchFamily="2" charset="0"/>
        </a:defRPr>
      </a:lvl5pPr>
      <a:lvl6pPr marL="457200" algn="ctr" rtl="0" eaLnBrk="1" fontAlgn="base" hangingPunct="1">
        <a:spcBef>
          <a:spcPct val="0"/>
        </a:spcBef>
        <a:spcAft>
          <a:spcPct val="0"/>
        </a:spcAft>
        <a:defRPr sz="4800">
          <a:solidFill>
            <a:schemeClr val="tx2"/>
          </a:solidFill>
          <a:latin typeface="Mikey Jax" pitchFamily="2" charset="0"/>
        </a:defRPr>
      </a:lvl6pPr>
      <a:lvl7pPr marL="914400" algn="ctr" rtl="0" eaLnBrk="1" fontAlgn="base" hangingPunct="1">
        <a:spcBef>
          <a:spcPct val="0"/>
        </a:spcBef>
        <a:spcAft>
          <a:spcPct val="0"/>
        </a:spcAft>
        <a:defRPr sz="4800">
          <a:solidFill>
            <a:schemeClr val="tx2"/>
          </a:solidFill>
          <a:latin typeface="Mikey Jax" pitchFamily="2" charset="0"/>
        </a:defRPr>
      </a:lvl7pPr>
      <a:lvl8pPr marL="1371600" algn="ctr" rtl="0" eaLnBrk="1" fontAlgn="base" hangingPunct="1">
        <a:spcBef>
          <a:spcPct val="0"/>
        </a:spcBef>
        <a:spcAft>
          <a:spcPct val="0"/>
        </a:spcAft>
        <a:defRPr sz="4800">
          <a:solidFill>
            <a:schemeClr val="tx2"/>
          </a:solidFill>
          <a:latin typeface="Mikey Jax" pitchFamily="2" charset="0"/>
        </a:defRPr>
      </a:lvl8pPr>
      <a:lvl9pPr marL="1828800" algn="ctr" rtl="0" eaLnBrk="1" fontAlgn="base" hangingPunct="1">
        <a:spcBef>
          <a:spcPct val="0"/>
        </a:spcBef>
        <a:spcAft>
          <a:spcPct val="0"/>
        </a:spcAft>
        <a:defRPr sz="4800">
          <a:solidFill>
            <a:schemeClr val="tx2"/>
          </a:solidFill>
          <a:latin typeface="Mikey Jax"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1295400"/>
            <a:ext cx="9144000" cy="1447800"/>
          </a:xfrm>
          <a:prstGeom prst="rect">
            <a:avLst/>
          </a:prstGeom>
          <a:solidFill>
            <a:srgbClr val="CC6600">
              <a:alpha val="50000"/>
            </a:srgbClr>
          </a:solidFill>
          <a:ln w="50800">
            <a:solidFill>
              <a:srgbClr val="512F2F"/>
            </a:solidFill>
            <a:miter lim="800000"/>
            <a:headEnd/>
            <a:tailEnd/>
          </a:ln>
          <a:effectLst/>
        </p:spPr>
        <p:txBody>
          <a:bodyPr wrap="none" anchor="ctr"/>
          <a:lstStyle/>
          <a:p>
            <a:endParaRPr lang="es-PA"/>
          </a:p>
        </p:txBody>
      </p:sp>
      <p:sp>
        <p:nvSpPr>
          <p:cNvPr id="4098" name="Rectangle 2"/>
          <p:cNvSpPr>
            <a:spLocks noGrp="1" noChangeArrowheads="1"/>
          </p:cNvSpPr>
          <p:nvPr>
            <p:ph type="ctrTitle"/>
          </p:nvPr>
        </p:nvSpPr>
        <p:spPr>
          <a:xfrm>
            <a:off x="0" y="1340768"/>
            <a:ext cx="91440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4800" dirty="0" smtClean="0">
                <a:solidFill>
                  <a:srgbClr val="FFFFCC"/>
                </a:solidFill>
              </a:rPr>
              <a:t>LA FORMACIÓN DE LOS EVANGELIOS</a:t>
            </a:r>
            <a:endParaRPr lang="en-US" sz="4800" dirty="0">
              <a:solidFill>
                <a:srgbClr val="FFFFCC"/>
              </a:solidFill>
            </a:endParaRPr>
          </a:p>
        </p:txBody>
      </p:sp>
      <p:sp>
        <p:nvSpPr>
          <p:cNvPr id="4101" name="Line 5"/>
          <p:cNvSpPr>
            <a:spLocks noChangeShapeType="1"/>
          </p:cNvSpPr>
          <p:nvPr/>
        </p:nvSpPr>
        <p:spPr bwMode="auto">
          <a:xfrm>
            <a:off x="0" y="4191000"/>
            <a:ext cx="9144000" cy="0"/>
          </a:xfrm>
          <a:prstGeom prst="line">
            <a:avLst/>
          </a:prstGeom>
          <a:noFill/>
          <a:ln w="63500">
            <a:solidFill>
              <a:srgbClr val="512F2F"/>
            </a:solidFill>
            <a:round/>
            <a:headEnd/>
            <a:tailEnd/>
          </a:ln>
          <a:effectLst/>
        </p:spPr>
        <p:txBody>
          <a:bodyPr/>
          <a:lstStyle/>
          <a:p>
            <a:endParaRPr lang="es-PA"/>
          </a:p>
        </p:txBody>
      </p:sp>
      <p:sp>
        <p:nvSpPr>
          <p:cNvPr id="4102" name="Line 6"/>
          <p:cNvSpPr>
            <a:spLocks noChangeShapeType="1"/>
          </p:cNvSpPr>
          <p:nvPr/>
        </p:nvSpPr>
        <p:spPr bwMode="auto">
          <a:xfrm>
            <a:off x="0" y="4267200"/>
            <a:ext cx="9144000" cy="0"/>
          </a:xfrm>
          <a:prstGeom prst="line">
            <a:avLst/>
          </a:prstGeom>
          <a:noFill/>
          <a:ln w="38100">
            <a:solidFill>
              <a:srgbClr val="512F2F"/>
            </a:solidFill>
            <a:round/>
            <a:headEnd/>
            <a:tailEnd/>
          </a:ln>
          <a:effectLst/>
        </p:spPr>
        <p:txBody>
          <a:bodyPr/>
          <a:lstStyle/>
          <a:p>
            <a:endParaRPr lang="es-PA"/>
          </a:p>
        </p:txBody>
      </p:sp>
      <p:sp>
        <p:nvSpPr>
          <p:cNvPr id="4103" name="Line 7"/>
          <p:cNvSpPr>
            <a:spLocks noChangeShapeType="1"/>
          </p:cNvSpPr>
          <p:nvPr/>
        </p:nvSpPr>
        <p:spPr bwMode="auto">
          <a:xfrm>
            <a:off x="0" y="1219200"/>
            <a:ext cx="9144000" cy="0"/>
          </a:xfrm>
          <a:prstGeom prst="line">
            <a:avLst/>
          </a:prstGeom>
          <a:noFill/>
          <a:ln w="50800">
            <a:solidFill>
              <a:srgbClr val="512F2F"/>
            </a:solidFill>
            <a:round/>
            <a:headEnd/>
            <a:tailEnd/>
          </a:ln>
          <a:effectLst/>
        </p:spPr>
        <p:txBody>
          <a:bodyPr/>
          <a:lstStyle/>
          <a:p>
            <a:endParaRPr lang="es-PA"/>
          </a:p>
        </p:txBody>
      </p:sp>
      <p:sp>
        <p:nvSpPr>
          <p:cNvPr id="4105" name="Line 9"/>
          <p:cNvSpPr>
            <a:spLocks noChangeShapeType="1"/>
          </p:cNvSpPr>
          <p:nvPr/>
        </p:nvSpPr>
        <p:spPr bwMode="auto">
          <a:xfrm>
            <a:off x="0" y="1143000"/>
            <a:ext cx="9144000" cy="0"/>
          </a:xfrm>
          <a:prstGeom prst="line">
            <a:avLst/>
          </a:prstGeom>
          <a:noFill/>
          <a:ln w="25400">
            <a:solidFill>
              <a:srgbClr val="512F2F"/>
            </a:solidFill>
            <a:round/>
            <a:headEnd/>
            <a:tailEnd/>
          </a:ln>
          <a:effectLst/>
        </p:spPr>
        <p:txBody>
          <a:bodyPr/>
          <a:lstStyle/>
          <a:p>
            <a:endParaRPr lang="es-PA"/>
          </a:p>
        </p:txBody>
      </p:sp>
      <p:sp>
        <p:nvSpPr>
          <p:cNvPr id="4107" name="Rectangle 11"/>
          <p:cNvSpPr>
            <a:spLocks noChangeArrowheads="1"/>
          </p:cNvSpPr>
          <p:nvPr/>
        </p:nvSpPr>
        <p:spPr bwMode="auto">
          <a:xfrm>
            <a:off x="0" y="2743200"/>
            <a:ext cx="381000" cy="1447800"/>
          </a:xfrm>
          <a:prstGeom prst="rect">
            <a:avLst/>
          </a:prstGeom>
          <a:solidFill>
            <a:srgbClr val="512F2F"/>
          </a:solidFill>
          <a:ln w="9525">
            <a:noFill/>
            <a:miter lim="800000"/>
            <a:headEnd/>
            <a:tailEnd/>
          </a:ln>
          <a:effectLst/>
        </p:spPr>
        <p:txBody>
          <a:bodyPr wrap="none" anchor="ctr"/>
          <a:lstStyle/>
          <a:p>
            <a:endParaRPr lang="es-PA"/>
          </a:p>
        </p:txBody>
      </p:sp>
      <p:sp>
        <p:nvSpPr>
          <p:cNvPr id="4109" name="Rectangle 13"/>
          <p:cNvSpPr>
            <a:spLocks noChangeArrowheads="1"/>
          </p:cNvSpPr>
          <p:nvPr/>
        </p:nvSpPr>
        <p:spPr bwMode="auto">
          <a:xfrm>
            <a:off x="1905000" y="2743200"/>
            <a:ext cx="1828800" cy="1447800"/>
          </a:xfrm>
          <a:prstGeom prst="rect">
            <a:avLst/>
          </a:prstGeom>
          <a:solidFill>
            <a:srgbClr val="512F2F"/>
          </a:solidFill>
          <a:ln w="9525">
            <a:noFill/>
            <a:miter lim="800000"/>
            <a:headEnd/>
            <a:tailEnd/>
          </a:ln>
          <a:effectLst/>
        </p:spPr>
        <p:txBody>
          <a:bodyPr wrap="none" anchor="ctr"/>
          <a:lstStyle/>
          <a:p>
            <a:endParaRPr lang="es-PA"/>
          </a:p>
        </p:txBody>
      </p:sp>
      <p:sp>
        <p:nvSpPr>
          <p:cNvPr id="4111" name="Rectangle 15"/>
          <p:cNvSpPr>
            <a:spLocks noChangeArrowheads="1"/>
          </p:cNvSpPr>
          <p:nvPr/>
        </p:nvSpPr>
        <p:spPr bwMode="auto">
          <a:xfrm>
            <a:off x="5181600" y="2743200"/>
            <a:ext cx="1981200" cy="1447800"/>
          </a:xfrm>
          <a:prstGeom prst="rect">
            <a:avLst/>
          </a:prstGeom>
          <a:solidFill>
            <a:srgbClr val="512F2F"/>
          </a:solidFill>
          <a:ln w="9525">
            <a:noFill/>
            <a:miter lim="800000"/>
            <a:headEnd/>
            <a:tailEnd/>
          </a:ln>
          <a:effectLst/>
        </p:spPr>
        <p:txBody>
          <a:bodyPr wrap="none" anchor="ctr"/>
          <a:lstStyle/>
          <a:p>
            <a:endParaRPr lang="es-PA"/>
          </a:p>
        </p:txBody>
      </p:sp>
      <p:sp>
        <p:nvSpPr>
          <p:cNvPr id="4112" name="Rectangle 16"/>
          <p:cNvSpPr>
            <a:spLocks noChangeArrowheads="1"/>
          </p:cNvSpPr>
          <p:nvPr/>
        </p:nvSpPr>
        <p:spPr bwMode="auto">
          <a:xfrm>
            <a:off x="8763000" y="2743200"/>
            <a:ext cx="381000" cy="1447800"/>
          </a:xfrm>
          <a:prstGeom prst="rect">
            <a:avLst/>
          </a:prstGeom>
          <a:solidFill>
            <a:srgbClr val="512F2F"/>
          </a:solidFill>
          <a:ln w="9525">
            <a:noFill/>
            <a:miter lim="800000"/>
            <a:headEnd/>
            <a:tailEnd/>
          </a:ln>
          <a:effectLst/>
        </p:spPr>
        <p:txBody>
          <a:bodyPr wrap="none" anchor="ctr"/>
          <a:lstStyle/>
          <a:p>
            <a:endParaRPr lang="es-PA"/>
          </a:p>
        </p:txBody>
      </p:sp>
      <p:sp>
        <p:nvSpPr>
          <p:cNvPr id="4114" name="Line 18"/>
          <p:cNvSpPr>
            <a:spLocks noChangeShapeType="1"/>
          </p:cNvSpPr>
          <p:nvPr/>
        </p:nvSpPr>
        <p:spPr bwMode="auto">
          <a:xfrm>
            <a:off x="1066800" y="4267200"/>
            <a:ext cx="0" cy="2590800"/>
          </a:xfrm>
          <a:prstGeom prst="line">
            <a:avLst/>
          </a:prstGeom>
          <a:noFill/>
          <a:ln w="9525">
            <a:solidFill>
              <a:srgbClr val="512F2F"/>
            </a:solidFill>
            <a:round/>
            <a:headEnd/>
            <a:tailEnd/>
          </a:ln>
          <a:effectLst/>
        </p:spPr>
        <p:txBody>
          <a:bodyPr/>
          <a:lstStyle/>
          <a:p>
            <a:endParaRPr lang="es-PA"/>
          </a:p>
        </p:txBody>
      </p:sp>
      <p:sp>
        <p:nvSpPr>
          <p:cNvPr id="4115" name="Line 19"/>
          <p:cNvSpPr>
            <a:spLocks noChangeShapeType="1"/>
          </p:cNvSpPr>
          <p:nvPr/>
        </p:nvSpPr>
        <p:spPr bwMode="auto">
          <a:xfrm>
            <a:off x="1371600" y="4267200"/>
            <a:ext cx="0" cy="2590800"/>
          </a:xfrm>
          <a:prstGeom prst="line">
            <a:avLst/>
          </a:prstGeom>
          <a:noFill/>
          <a:ln w="38100">
            <a:solidFill>
              <a:srgbClr val="512F2F"/>
            </a:solidFill>
            <a:round/>
            <a:headEnd/>
            <a:tailEnd/>
          </a:ln>
          <a:effectLst/>
        </p:spPr>
        <p:txBody>
          <a:bodyPr/>
          <a:lstStyle/>
          <a:p>
            <a:endParaRPr lang="es-PA"/>
          </a:p>
        </p:txBody>
      </p:sp>
      <p:sp>
        <p:nvSpPr>
          <p:cNvPr id="4116" name="Line 20"/>
          <p:cNvSpPr>
            <a:spLocks noChangeShapeType="1"/>
          </p:cNvSpPr>
          <p:nvPr/>
        </p:nvSpPr>
        <p:spPr bwMode="auto">
          <a:xfrm>
            <a:off x="1981200" y="4267200"/>
            <a:ext cx="0" cy="2590800"/>
          </a:xfrm>
          <a:prstGeom prst="line">
            <a:avLst/>
          </a:prstGeom>
          <a:noFill/>
          <a:ln w="9525">
            <a:solidFill>
              <a:srgbClr val="512F2F"/>
            </a:solidFill>
            <a:round/>
            <a:headEnd/>
            <a:tailEnd/>
          </a:ln>
          <a:effectLst/>
        </p:spPr>
        <p:txBody>
          <a:bodyPr/>
          <a:lstStyle/>
          <a:p>
            <a:endParaRPr lang="es-PA"/>
          </a:p>
        </p:txBody>
      </p:sp>
      <p:sp>
        <p:nvSpPr>
          <p:cNvPr id="4118" name="Line 22"/>
          <p:cNvSpPr>
            <a:spLocks noChangeShapeType="1"/>
          </p:cNvSpPr>
          <p:nvPr/>
        </p:nvSpPr>
        <p:spPr bwMode="auto">
          <a:xfrm>
            <a:off x="3886200" y="4267200"/>
            <a:ext cx="0" cy="2590800"/>
          </a:xfrm>
          <a:prstGeom prst="line">
            <a:avLst/>
          </a:prstGeom>
          <a:noFill/>
          <a:ln w="38100">
            <a:solidFill>
              <a:srgbClr val="512F2F"/>
            </a:solidFill>
            <a:round/>
            <a:headEnd/>
            <a:tailEnd/>
          </a:ln>
          <a:effectLst/>
        </p:spPr>
        <p:txBody>
          <a:bodyPr/>
          <a:lstStyle/>
          <a:p>
            <a:endParaRPr lang="es-PA"/>
          </a:p>
        </p:txBody>
      </p:sp>
      <p:sp>
        <p:nvSpPr>
          <p:cNvPr id="4119" name="Line 23"/>
          <p:cNvSpPr>
            <a:spLocks noChangeShapeType="1"/>
          </p:cNvSpPr>
          <p:nvPr/>
        </p:nvSpPr>
        <p:spPr bwMode="auto">
          <a:xfrm>
            <a:off x="4114800" y="4267200"/>
            <a:ext cx="0" cy="2590800"/>
          </a:xfrm>
          <a:prstGeom prst="line">
            <a:avLst/>
          </a:prstGeom>
          <a:noFill/>
          <a:ln w="9525">
            <a:solidFill>
              <a:srgbClr val="512F2F"/>
            </a:solidFill>
            <a:round/>
            <a:headEnd/>
            <a:tailEnd/>
          </a:ln>
          <a:effectLst/>
        </p:spPr>
        <p:txBody>
          <a:bodyPr/>
          <a:lstStyle/>
          <a:p>
            <a:endParaRPr lang="es-PA"/>
          </a:p>
        </p:txBody>
      </p:sp>
      <p:sp>
        <p:nvSpPr>
          <p:cNvPr id="4120" name="Line 24"/>
          <p:cNvSpPr>
            <a:spLocks noChangeShapeType="1"/>
          </p:cNvSpPr>
          <p:nvPr/>
        </p:nvSpPr>
        <p:spPr bwMode="auto">
          <a:xfrm>
            <a:off x="5867400" y="4267200"/>
            <a:ext cx="0" cy="2590800"/>
          </a:xfrm>
          <a:prstGeom prst="line">
            <a:avLst/>
          </a:prstGeom>
          <a:noFill/>
          <a:ln w="9525">
            <a:solidFill>
              <a:srgbClr val="512F2F"/>
            </a:solidFill>
            <a:round/>
            <a:headEnd/>
            <a:tailEnd/>
          </a:ln>
          <a:effectLst/>
        </p:spPr>
        <p:txBody>
          <a:bodyPr/>
          <a:lstStyle/>
          <a:p>
            <a:endParaRPr lang="es-PA"/>
          </a:p>
        </p:txBody>
      </p:sp>
      <p:sp>
        <p:nvSpPr>
          <p:cNvPr id="4121" name="Line 25"/>
          <p:cNvSpPr>
            <a:spLocks noChangeShapeType="1"/>
          </p:cNvSpPr>
          <p:nvPr/>
        </p:nvSpPr>
        <p:spPr bwMode="auto">
          <a:xfrm>
            <a:off x="6934200" y="4267200"/>
            <a:ext cx="0" cy="2590800"/>
          </a:xfrm>
          <a:prstGeom prst="line">
            <a:avLst/>
          </a:prstGeom>
          <a:noFill/>
          <a:ln w="9525">
            <a:solidFill>
              <a:srgbClr val="512F2F"/>
            </a:solidFill>
            <a:round/>
            <a:headEnd/>
            <a:tailEnd/>
          </a:ln>
          <a:effectLst/>
        </p:spPr>
        <p:txBody>
          <a:bodyPr/>
          <a:lstStyle/>
          <a:p>
            <a:endParaRPr lang="es-PA"/>
          </a:p>
        </p:txBody>
      </p:sp>
      <p:sp>
        <p:nvSpPr>
          <p:cNvPr id="4122" name="Line 26"/>
          <p:cNvSpPr>
            <a:spLocks noChangeShapeType="1"/>
          </p:cNvSpPr>
          <p:nvPr/>
        </p:nvSpPr>
        <p:spPr bwMode="auto">
          <a:xfrm>
            <a:off x="8229600" y="4267200"/>
            <a:ext cx="0" cy="2590800"/>
          </a:xfrm>
          <a:prstGeom prst="line">
            <a:avLst/>
          </a:prstGeom>
          <a:noFill/>
          <a:ln w="38100">
            <a:solidFill>
              <a:srgbClr val="512F2F"/>
            </a:solidFill>
            <a:round/>
            <a:headEnd/>
            <a:tailEnd/>
          </a:ln>
          <a:effectLst/>
        </p:spPr>
        <p:txBody>
          <a:bodyPr/>
          <a:lstStyle/>
          <a:p>
            <a:endParaRPr lang="es-PA"/>
          </a:p>
        </p:txBody>
      </p:sp>
      <p:pic>
        <p:nvPicPr>
          <p:cNvPr id="23" name="Picture 2" descr="http://www.corazones.org/z_imagenes/biblia_temas/nuevo_testamento/evangelistas_simbolos.jpg"/>
          <p:cNvPicPr>
            <a:picLocks noChangeAspect="1" noChangeArrowheads="1"/>
          </p:cNvPicPr>
          <p:nvPr/>
        </p:nvPicPr>
        <p:blipFill>
          <a:blip r:embed="rId2" cstate="print"/>
          <a:srcRect l="800" t="1386" r="56023" b="54273"/>
          <a:stretch>
            <a:fillRect/>
          </a:stretch>
        </p:blipFill>
        <p:spPr bwMode="auto">
          <a:xfrm>
            <a:off x="0" y="4221088"/>
            <a:ext cx="2339752" cy="2636912"/>
          </a:xfrm>
          <a:prstGeom prst="rect">
            <a:avLst/>
          </a:prstGeom>
          <a:noFill/>
        </p:spPr>
      </p:pic>
      <p:pic>
        <p:nvPicPr>
          <p:cNvPr id="24" name="Picture 2" descr="http://www.corazones.org/z_imagenes/biblia_temas/nuevo_testamento/evangelistas_simbolos.jpg"/>
          <p:cNvPicPr>
            <a:picLocks noChangeAspect="1" noChangeArrowheads="1"/>
          </p:cNvPicPr>
          <p:nvPr/>
        </p:nvPicPr>
        <p:blipFill>
          <a:blip r:embed="rId2" cstate="print"/>
          <a:srcRect l="1519" t="55898" r="56023"/>
          <a:stretch>
            <a:fillRect/>
          </a:stretch>
        </p:blipFill>
        <p:spPr bwMode="auto">
          <a:xfrm>
            <a:off x="2358701" y="4293096"/>
            <a:ext cx="2069283" cy="2564904"/>
          </a:xfrm>
          <a:prstGeom prst="rect">
            <a:avLst/>
          </a:prstGeom>
          <a:noFill/>
        </p:spPr>
      </p:pic>
      <p:pic>
        <p:nvPicPr>
          <p:cNvPr id="25" name="Picture 2" descr="http://www.corazones.org/z_imagenes/biblia_temas/nuevo_testamento/evangelistas_simbolos.jpg"/>
          <p:cNvPicPr>
            <a:picLocks noChangeAspect="1" noChangeArrowheads="1"/>
          </p:cNvPicPr>
          <p:nvPr/>
        </p:nvPicPr>
        <p:blipFill>
          <a:blip r:embed="rId2" cstate="print"/>
          <a:srcRect l="56542" t="53052"/>
          <a:stretch>
            <a:fillRect/>
          </a:stretch>
        </p:blipFill>
        <p:spPr bwMode="auto">
          <a:xfrm>
            <a:off x="4427984" y="4221088"/>
            <a:ext cx="2304256" cy="2636912"/>
          </a:xfrm>
          <a:prstGeom prst="rect">
            <a:avLst/>
          </a:prstGeom>
          <a:noFill/>
        </p:spPr>
      </p:pic>
      <p:pic>
        <p:nvPicPr>
          <p:cNvPr id="26" name="Picture 2" descr="http://www.corazones.org/z_imagenes/biblia_temas/nuevo_testamento/evangelistas_simbolos.jpg"/>
          <p:cNvPicPr>
            <a:picLocks noChangeAspect="1" noChangeArrowheads="1"/>
          </p:cNvPicPr>
          <p:nvPr/>
        </p:nvPicPr>
        <p:blipFill>
          <a:blip r:embed="rId2" cstate="print"/>
          <a:srcRect l="54448" b="55790"/>
          <a:stretch>
            <a:fillRect/>
          </a:stretch>
        </p:blipFill>
        <p:spPr bwMode="auto">
          <a:xfrm>
            <a:off x="6660232" y="4293096"/>
            <a:ext cx="2483768" cy="2564904"/>
          </a:xfrm>
          <a:prstGeom prst="rect">
            <a:avLst/>
          </a:prstGeom>
          <a:noFill/>
        </p:spPr>
      </p:pic>
      <p:pic>
        <p:nvPicPr>
          <p:cNvPr id="28" name="Picture 2" descr="http://i17.photobucket.com/albums/b93/sxydollbabii05/Traycee/WHAT%20WHAT/more%20junk/jesus.gif"/>
          <p:cNvPicPr>
            <a:picLocks noChangeAspect="1" noChangeArrowheads="1" noCrop="1"/>
          </p:cNvPicPr>
          <p:nvPr/>
        </p:nvPicPr>
        <p:blipFill>
          <a:blip r:embed="rId3" cstate="print"/>
          <a:srcRect/>
          <a:stretch>
            <a:fillRect/>
          </a:stretch>
        </p:blipFill>
        <p:spPr bwMode="auto">
          <a:xfrm>
            <a:off x="5220072" y="2780928"/>
            <a:ext cx="1944216" cy="1473007"/>
          </a:xfrm>
          <a:prstGeom prst="rect">
            <a:avLst/>
          </a:prstGeom>
          <a:noFill/>
        </p:spPr>
      </p:pic>
      <p:pic>
        <p:nvPicPr>
          <p:cNvPr id="29" name="Picture 10" descr="http://www.imagenesanimadas.net/Personas/Religioso/Religioso-07.gif"/>
          <p:cNvPicPr>
            <a:picLocks noChangeAspect="1" noChangeArrowheads="1" noCrop="1"/>
          </p:cNvPicPr>
          <p:nvPr/>
        </p:nvPicPr>
        <p:blipFill>
          <a:blip r:embed="rId4" cstate="print"/>
          <a:srcRect/>
          <a:stretch>
            <a:fillRect/>
          </a:stretch>
        </p:blipFill>
        <p:spPr bwMode="auto">
          <a:xfrm>
            <a:off x="1907704" y="2780928"/>
            <a:ext cx="1850204" cy="129614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graphicFrame>
        <p:nvGraphicFramePr>
          <p:cNvPr id="6" name="5 Marcador de contenido"/>
          <p:cNvGraphicFramePr>
            <a:graphicFrameLocks noGrp="1"/>
          </p:cNvGraphicFramePr>
          <p:nvPr>
            <p:ph sz="half" idx="1"/>
            <p:extLst>
              <p:ext uri="{D42A27DB-BD31-4B8C-83A1-F6EECF244321}">
                <p14:modId xmlns:p14="http://schemas.microsoft.com/office/powerpoint/2010/main" val="1886218686"/>
              </p:ext>
            </p:extLst>
          </p:nvPr>
        </p:nvGraphicFramePr>
        <p:xfrm>
          <a:off x="0" y="1412776"/>
          <a:ext cx="85324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0" y="0"/>
            <a:ext cx="9144000" cy="11430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0" i="0" u="none" strike="noStrike" kern="0" cap="none" spc="0" normalizeH="0" baseline="0" noProof="0" smtClean="0">
                <a:ln>
                  <a:noFill/>
                </a:ln>
                <a:solidFill>
                  <a:schemeClr val="lt1"/>
                </a:solidFill>
                <a:effectLst/>
                <a:uLnTx/>
                <a:uFillTx/>
                <a:latin typeface="+mn-lt"/>
                <a:ea typeface="+mn-ea"/>
                <a:cs typeface="+mn-cs"/>
              </a:rPr>
              <a:t>3. La Generación Apostólica</a:t>
            </a:r>
            <a:endParaRPr kumimoji="0" lang="es-PA" sz="4800" b="0" i="0" u="none" strike="noStrike" kern="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graphicFrame>
        <p:nvGraphicFramePr>
          <p:cNvPr id="6" name="5 Marcador de contenido"/>
          <p:cNvGraphicFramePr>
            <a:graphicFrameLocks noGrp="1"/>
          </p:cNvGraphicFramePr>
          <p:nvPr>
            <p:ph sz="half" idx="1"/>
          </p:nvPr>
        </p:nvGraphicFramePr>
        <p:xfrm>
          <a:off x="0" y="1412776"/>
          <a:ext cx="86764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0" y="0"/>
            <a:ext cx="9144000" cy="1143000"/>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0" i="0" u="none" strike="noStrike" kern="0" cap="none" spc="0" normalizeH="0" baseline="0" noProof="0" smtClean="0">
                <a:ln>
                  <a:noFill/>
                </a:ln>
                <a:solidFill>
                  <a:schemeClr val="lt1"/>
                </a:solidFill>
                <a:effectLst/>
                <a:uLnTx/>
                <a:uFillTx/>
                <a:latin typeface="+mn-lt"/>
                <a:ea typeface="+mn-ea"/>
                <a:cs typeface="+mn-cs"/>
              </a:rPr>
              <a:t>3. La Generación Apostólica</a:t>
            </a:r>
            <a:endParaRPr kumimoji="0" lang="es-PA" sz="4800" b="0" i="0" u="none" strike="noStrike" kern="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ES" dirty="0" smtClean="0"/>
              <a:t>CONTENIDO</a:t>
            </a:r>
            <a:endParaRPr lang="es-PA" dirty="0"/>
          </a:p>
        </p:txBody>
      </p:sp>
      <p:graphicFrame>
        <p:nvGraphicFramePr>
          <p:cNvPr id="6" name="5 Marcador de contenido"/>
          <p:cNvGraphicFramePr>
            <a:graphicFrameLocks noGrp="1"/>
          </p:cNvGraphicFramePr>
          <p:nvPr>
            <p:ph idx="1"/>
          </p:nvPr>
        </p:nvGraphicFramePr>
        <p:xfrm>
          <a:off x="0" y="1828800"/>
          <a:ext cx="6705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6" name="AutoShape 2" descr="data:image/jpg;base64,/9j/4AAQSkZJRgABAQAAAQABAAD/2wCEAAkGBhQSBRQUExQUFBUVGBYUGBYXFBcUFhQaIBwYGBUUFRgcHiYfFxokHxUcHzQgIycpLCwtFx4xNTAqNSYsLCkBCQoKDgwNGg4PGTUkHBw1NSw1NTUpKSkpNSk1NSk0KSkpKSw1KTU2KSkpKSw2NSkpLCwsKSkpLCksLCk1MCkpKf/AABEIAE8APwMBIgACEQEDEQH/xAAbAAEAAgMBAQAAAAAAAAAAAAAGBAUAAwcBAv/EADsQAAECAwMHCAgHAQAAAAAAAAEAAgMEEQUGIRITJDFhkcEiQVFxgaGx4RUjJTIzQlJyJmKio7PR8BT/xAAZAQACAwEAAAAAAAAAAAAAAAABAgADBAX/xAAfEQADAQEAAQUBAAAAAAAAAAAAAQIxERIEEyFRsQP/2gAMAwEAAhEDEQA/AOGq/uyyjiVQJDYuEEbSEtYFHRrPfSTl29MVhPZikcpM1miiMpMaZAHMMp36aDxVvJzWkk7FgtDl4ItYI7fEqktg1YVIbN6OOs+JVXaU0MlCV8hOZXlhUm6qkSS8jauKNroThWz1o5SRWc3Fo7VQQG1jBI7NGmNCFEQjl4vtL7WHvICnS0764rRKWHFdORDVoo1g19OUeCkwLAi5w4s3rM2h+M+mT3qNfOfEqDOzRoprbBiZNKt1nnUaZsKKRrbvUXCcYPtl1ao8daQWo2kUtOtpIPZUFUD/AHytU4IzbKD1qQ2Ca2q3rR6WNCVf3axtAdRKF4RDyUmKCKa/NTc0f2Uml7vHNA/9MqKgGhiio2HBDIDtGO1zj304LzOlY6lvHwtOnWzd5ps6BkxJeG7JGU4vDRE5LeUD82ONdqK2zZZgy4fnoMSpyaQ4mU4YE1pTVhrVhfV9Lo2eefNsH7bShRiFZvTTTnrr7/QsIW9hakQfmJ38rij0X4iSXjb7VO0NPdTgjsf311Zwpenw19Akl1TpROwIyk904ejvPX3BS8DOiqCawBtx34rZm8FrhMpDA2BbQ5Zi4aX2Z+CJD7WfxBBG61LjTbnwwHOcQ3UC4kDmwHMoziAVX/GPbnxAwzextJxh6Wkbj5oxH99Kb4fBhu6CRx4ImTitsYVVp4rGSnKS9MojtIVcsTNdFFEC0oeYFXGtMcfNbPSUL6jv80TWJfEPRZ6ShfUd/mvPSMH6j/u1FFiniTpZ23MNdFGSajor1YqsWLEyXAH/2Q=="/>
          <p:cNvSpPr>
            <a:spLocks noChangeAspect="1" noChangeArrowheads="1"/>
          </p:cNvSpPr>
          <p:nvPr/>
        </p:nvSpPr>
        <p:spPr bwMode="auto">
          <a:xfrm>
            <a:off x="168275" y="-357188"/>
            <a:ext cx="600075" cy="752476"/>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1268" name="Picture 4" descr="Biblia01.gif (5722 bytes)"/>
          <p:cNvPicPr>
            <a:picLocks noChangeAspect="1" noChangeArrowheads="1" noCrop="1"/>
          </p:cNvPicPr>
          <p:nvPr/>
        </p:nvPicPr>
        <p:blipFill>
          <a:blip r:embed="rId7" cstate="print"/>
          <a:srcRect/>
          <a:stretch>
            <a:fillRect/>
          </a:stretch>
        </p:blipFill>
        <p:spPr bwMode="auto">
          <a:xfrm>
            <a:off x="6732240" y="0"/>
            <a:ext cx="241176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s-ES" sz="4400" dirty="0" smtClean="0"/>
              <a:t>1. La Formación de los Evangelios</a:t>
            </a:r>
            <a:endParaRPr lang="es-PA" sz="4400" dirty="0"/>
          </a:p>
        </p:txBody>
      </p:sp>
      <p:sp>
        <p:nvSpPr>
          <p:cNvPr id="4" name="3 Marcador de contenido"/>
          <p:cNvSpPr>
            <a:spLocks noGrp="1"/>
          </p:cNvSpPr>
          <p:nvPr>
            <p:ph sz="half" idx="1"/>
          </p:nvPr>
        </p:nvSpPr>
        <p:spPr>
          <a:xfrm>
            <a:off x="0" y="1556792"/>
            <a:ext cx="4788024" cy="4680520"/>
          </a:xfrm>
        </p:spPr>
        <p:style>
          <a:lnRef idx="2">
            <a:schemeClr val="accent2"/>
          </a:lnRef>
          <a:fillRef idx="1">
            <a:schemeClr val="lt1"/>
          </a:fillRef>
          <a:effectRef idx="0">
            <a:schemeClr val="accent2"/>
          </a:effectRef>
          <a:fontRef idx="minor">
            <a:schemeClr val="dk1"/>
          </a:fontRef>
        </p:style>
        <p:txBody>
          <a:bodyPr/>
          <a:lstStyle/>
          <a:p>
            <a:pPr algn="ctr"/>
            <a:r>
              <a:rPr lang="es-ES" sz="3200" dirty="0">
                <a:solidFill>
                  <a:schemeClr val="tx1"/>
                </a:solidFill>
                <a:latin typeface="+mn-lt"/>
                <a:ea typeface="+mn-ea"/>
                <a:cs typeface="+mn-cs"/>
              </a:rPr>
              <a:t>Para entender el sentido que tienen los evangelios, el mejor planteamiento de le cuestión es el que se recoge en el  </a:t>
            </a:r>
            <a:endParaRPr lang="es-ES" sz="3200" dirty="0" smtClean="0">
              <a:solidFill>
                <a:schemeClr val="tx1"/>
              </a:solidFill>
              <a:latin typeface="+mn-lt"/>
              <a:ea typeface="+mn-ea"/>
              <a:cs typeface="+mn-cs"/>
            </a:endParaRPr>
          </a:p>
          <a:p>
            <a:pPr algn="ctr">
              <a:buNone/>
            </a:pPr>
            <a:r>
              <a:rPr lang="es-ES" sz="3200" dirty="0" smtClean="0">
                <a:solidFill>
                  <a:schemeClr val="tx1"/>
                </a:solidFill>
                <a:latin typeface="+mn-lt"/>
                <a:ea typeface="+mn-ea"/>
                <a:cs typeface="+mn-cs"/>
              </a:rPr>
              <a:t>n</a:t>
            </a:r>
            <a:r>
              <a:rPr lang="es-ES" sz="3200" dirty="0">
                <a:solidFill>
                  <a:schemeClr val="tx1"/>
                </a:solidFill>
                <a:latin typeface="+mn-lt"/>
                <a:ea typeface="+mn-ea"/>
                <a:cs typeface="+mn-cs"/>
              </a:rPr>
              <a:t>. 19 de la Constitución Dogmática </a:t>
            </a:r>
            <a:r>
              <a:rPr lang="es-ES" sz="3200" i="1" dirty="0">
                <a:solidFill>
                  <a:schemeClr val="tx1"/>
                </a:solidFill>
                <a:latin typeface="+mn-lt"/>
                <a:ea typeface="+mn-ea"/>
                <a:cs typeface="+mn-cs"/>
              </a:rPr>
              <a:t>Dei Verbum:</a:t>
            </a:r>
            <a:endParaRPr lang="es-PA" sz="3200" dirty="0">
              <a:solidFill>
                <a:schemeClr val="tx1"/>
              </a:solidFill>
              <a:latin typeface="+mn-lt"/>
              <a:ea typeface="+mn-ea"/>
              <a:cs typeface="+mn-cs"/>
            </a:endParaRPr>
          </a:p>
          <a:p>
            <a:endParaRPr lang="es-PA" sz="3200" dirty="0"/>
          </a:p>
        </p:txBody>
      </p:sp>
      <p:sp>
        <p:nvSpPr>
          <p:cNvPr id="10242" name="AutoShape 2" descr="data:image/jpg;base64,/9j/4AAQSkZJRgABAQAAAQABAAD/2wCEAAkGBhQSEBUUEhQVFRUWFhwYGRgXGBgYHBoaGBcXGBgaGBcXHiYeFxojGhccHy8gIycpLCwsGB4xNTAqNSYrLCkBCQoKDgwOGg8PGiwkHyQsLCwsLCksLCwsLCwsLCwsLCwsKSwsLCwsLCwsLCwsLCwsLCwpLCkpLCwsLCwsLCkpLP/AABEIAOsA1gMBIgACEQEDEQH/xAAcAAABBQEBAQAAAAAAAAAAAAAEAgMFBgcAAQj/xABCEAABAwIDBAgDBgUDAgcAAAABAAIRAyEEEjEFQVFxBhMiYYGRobEywdEUQlJy4fAHIzNigpLC8SSiFRY0c4Oy0v/EABkBAAMBAQEAAAAAAAAAAAAAAAIDBAEFAP/EACoRAAICAgICAQQBBAMAAAAAAAABAhEDIRIxBEEiEzJRYaEjQnHwkbHB/9oADAMBAAIRAxEAPwDI24t7SQ10DMbbtd0pZ2nU/F6D6IR5u7mV64JsUqAbdklQ2jUynteg+iJpY19r+g+iHoUrBEupRpZIk0VRTokziXRru4D6JluLfOvoEpvwjkmG6pI4h6+03gntegTI2nU/EfIfRM1j2nc02wSQn0iRt2SP/iNQR2t06DevH7Rqa5te4fRMTJSZsP3+969SCTY67aVT8XoPol0tpVJ+L0CDclUhdepG7D/t9T8W7gE9S2g/8XoPogGankU/SWNIZHsMbj3/AIvQfRDY3aFQEdrdwHHknW00Hj23HJYkjZHf+JVPxeg+i77fUn4/QfRDELxrUVIXYa3aNT8XoPonG4+p+L0H0QQCfa1bSPWFjHv/ABegT1PGvkSd/dxQQRDdQvUjLHXY58/F6BI+3v8Axeg+iacLyvep7M98IdBChj6mmb0H0Txxrx970C9w2ynkgkETvKPrbGIcBMyfEDjBWOUeg1CQJSxTjN9/d9FyNo7HJ+E85tpbdyXIecRnCRToueaVFlx1PMpVOnKqXRzmtklhqnYsiWm10NhaZi5R1FoOs+n0SJUWRugpjeym3iPK6PbR7IIuL7/BDV6Y71Ny2NrRUK3xO5n3SqNEzy/fzSnU5qQN5j1UlsjZFSo1zmtJAgOI0G+/jCpcklskUW3oAZTMie5Ja2xH7srFiOjtSkWGo0tzPLRxzNiZ5EhIx3RqrSIJbYgGRezrA+MoFlj+Rv0pFdLVzdQlVBC6gJcEwAXTbc8k/SSsKy50GgvYXN57reqVRZu744+u9Y2NithVAWQm1KUObyUxg8NZA7dowW8ilqXyoZOPxshS07kumxLyyl06SaTnZUtoXEJYbdaCLpFLLL+i9o00Sylv8fJeNTBYkA+Hz+aTm0RYp9g90H3HzCGcNyE0Nr7frOsXBo3BoaI9JPmmqG0q+aWvdPHnqgqo4qV2LPVvve3zQSSitIbGTk+w6nWxDGiXgTpIH0XIcMJJXJLS9jyqltzzPuicMEOWXd3OPuisLZW/2nOj9wbS1RuHbfRCURdSmCo3U83RbjVkhh6cDwQ1bDzuj/hS9PD20SMRQsIHFQ/U2VcLKC2iet1ggz6opuOfTD6bajgwmSGkgGDYkb7Hem6lMh7uZ+Z+SZeNOXtb5Lod9nOemEV9pVnRmq1HAGRmeTBJEkToSQLo+j0oxDIIrOJERmDXfD8NnA6TZRBakEwvcIvtHlJobxNTM4m0kzYQPLcvMM268hOYVkvARmex8U+yf3w+hR2DpXHfeff1lcMKcunD2cfmEdgaGnl8/mlSlofFElg8N2SobpNThzeStmEw+5V/pfQuzxn0U2KdzH5F/TKyQnaNl61pMWRD6BAuIVpCMSnA1NR3J0hEAwmkZKkKGGJEgfd9wT7FReHdxCs7OldNtPIMK0gtIJc++gAiG2jWEnI5L7VY3Hx/uZD/AGVwkERY+gmPSEFlsrZS6U0DTa2phwCGxma4GbHLaNR2d+4+FXrZS45ZyyYmJjdMaGEOOUm3yVBZFH0wWq1H7Kb2XJmo2yJ2Uww7mmS6Bx9ixqVycaLlclFJVW6k/wBxRdNtkOwXP5j7otmiq9IjithtIC3JTGz6OiicKxT+zWRHGdFHmdIuxIn8JhuxJPgh8UzQDepPC0iWDjCCrMJ9Vyk/lsriyg4rDHMdfvH3HyQDqPZ8T9VaMb0ks1goUwGPaSZdLskzJ3B0zbSFC7R2iyq0RSFNwMyHEg2jQ+O9dbHKT7RzcijeiMaLJbmyfBIYyyfafNUCkCPbwT+zmy8LqlO69wo7YXn0auy7NxeCZlvUP8wTNP7twdTrEIiqMO4h1Avkm4c3LxvM/uFTC7tK0dH6Mm+ihnjUVytlUJt6LZs3ADKCqx0zwBNSmAJJkacYV+weGblFhpwSKOxW1K7XkD+WSfp6wuXHyPp5HJlElyhRCdHOhVPDUjVrMFWoAMrD8Ic4gAED4tZ8DzU/jOjIxTIxTWhriBTqMaGuYTYA5bETuI8bKQx1FxY8UyAQQQToIcJ9EirXxDsKCHU8mXtWg5g8AFvum4c8p/KT3/v8E8oKqX5MGx2DNKq9h1Y4tPgY+SbVw/iTs7q9oVDuqBrx/kL+qqTmrtY58opkUke09UtwSKYToCMEQ3VcRPclBq8K8Gj3NZG7MHZchMohGbLFnoJ9DILYsC65LDV4lWUIqzBr+YoqkEKw3P5ijqSq9EcewzDaqz7Nok+JVcwUTdWrZLNOA0UHkOkW4izYVsM0kkb1FYqc1lL07s5qLxlK5idVy497HKzO8WO278x90K9ncjMd/VfzKGc1dyPRz5djGQ8E5Glk/ljmvOpnWEdnkhiq3U7knDiXiBqnXwZXYRnbHG696Pexxg7Xirj0cbp++CqrafaVx6N0zZSeQ/gPh2X3CM7I0UxszBHqybXPsg9l4bMRbuVmw+HhoELlePg+tkbfSPZMnGNEBjMK4srAaljo5huYeyrOCqDLlY43cMwO+9jzlX3qDnNtY9QQod2wckHKBCKeJwjpfkLHlXsqP8WdjzRoVgBIGQ8okeqypfRnSTYn2jBOpxfLLfzDRfPWIwhY4tcCCLEHiF1/H0uLJHvYzA4LgF7kuluokahUGUIhIeluTLjbSF40VNlJbIZ2X+HzUQTCldhmz0GT7R2L7hbtdy5Kc265KHFWpC5/MfdHUWoOjYu/MfdFUXqv0Qx7JDDbuI/cKzbMeQAFWMK4TqrNswGyhz9FuIt+Fb/L5qOqtN/3uUlhf6Z9uHJB1Lk9y5TVOx8OzNdot/nvH9xQxaSUVtD+s/8AMfdMC5Xbi9IhkvkINO/elOp3Si0wkidyI2gZ5SsM/tBdXZbvXYAdsIvQHsPCvPRWlcfvgqO3VX/oY0Oc0cVB5f2FWPs0bZQDQ32U8x0hRWFpADtQI0JRtOuG2JEJPht44/Lpk2X5PQ7lE79PmvK1GWkXShGspjaW1qdFsveArZceL5Ckm2kh0EASbQLys06R9H8NXxjiHG4kxAEzc3HD0B1Re09u1sU7JTJbTnXj4ozZmxmt1uePeoM3lLVaLoYOKbkUrFdHhhXwwdY5wdDnNzZACbhoEFwEXdAvAG9VLG4U03ZXGRqOXitvOwaVQ9qZgj4jv8YQuM/hnhapBd1ltL+mkwmYPJb7QE1BL9mU9HdijEVIgmTExIHPvOgT+3ejVLCPzVnFzD8DWakxeXGzQPEnhvV62vhMJgPgc6pUHw0mwGNN7kARPfqqltx1TG2e74OQAJ13jNu4n1Tec+dvSCWPlHRXsBs9r2ucQOIE7p0HIcY3ci5s7BGn1g3Wg9xn6IqtRdSLKc7g0xzgm2ogpVN57fh/uTXJsaoJUBbyvV48mVyIXyKtTOv5iiKQQ1NvaI/uPujsO1WeiBdhOFZ2lbNinRVzCUCTZW3ZdG4B1XP8iSotxItWAw56vQ/8KOe0hxtqpvA/BHco7FM7RJBXNnVWhuJ/J2ZhtjB5H59zifOSPK3umdmYfrHwSQBckeQA8SjtrszPrAah1vBxJ9Cm9kUi1sxqd9rNuuopPgKaTmFdINi9RlIBykCRBEEi2t4MHfuK82fgmFrS+wcdTuEWsTBUi2nmp5XtjM0GIIB4G5mb+iYFFzYFg0nKD6kHgeyEmM248W9jpwSdkScKOsdN2g2g2I11HcvDs8daA0gyCZBn7pKlBhyWuiCRIPIzBHnHkgapnUy4Ei5OgjQxxlOUn0LcVVg9BnaFuauXRNzuublEQQqph6Bsco81c+i2DqB7SGAd8Od7Nv5pedqqYMTSqO0P5jRfv4zvTuLxwINgYMcfJQtYlhBc0kneAW38VE4vpYac0xh3gkEDPDYHEDeuXGc23jQX006aGcR0q6yt1cuY1riG5TlIg65TAc0xC9x+AqVcQOtILQ0feMEXh0EDKTFwqq5ziQXBsjS2YjkXWHkiHMkA1HOdu7ToHIAwPJUOFdMoUUX/AAmEawCAI7gi6b4tA9UvosGfZafLjO88CpqGcPdJXh27ciWefdUR9CAf39FAdIdqYl4LKDXMbpmAOY+P3RyVvzM4ev6r2Wnd6/qrMeJR0mhP1KdtGN4rYmILpNGpAn7pPC8qOqV+qs6RLbjNGpJMiLm48luGMDOrfETlMdrfFrzxWI7YpZnydQ53qQU1qmosqw5OduhnaFNxaxw1ET/pBQVBwym4BJ0kTYHXhdTNeuGgAkWi2/huuoTEUWz2J/0mPW6KDtUFN07BQ/tfqFyUKDp19F6nE1lZw1OZj8RUlSoGyjsMDeCQJKPpUHfiMcgqX0TLsmNnWOit+zMNEGRNiePoqZg6bpEVY/xHzVl2cXAXrOBHAN9VzfIVl+JOi74NhDSdUDim3KRgsfa+Iq+AHyKdqtpud/VrnjJCjcLjR5aZSNs4Lq6jnEGH9oHgd/1QYxIJAuRGpPdcEfu60Cvsug5pY4veCLgv/TVUDb+zm0K+Sm4lobmbmItJPZPG6oxSv4vsZ7tDuLxBL2XsQfK068LeSRRqglzDG+/G0COEazyQrqmbKHHKADDrEXAFo3yNO9BuqRo7xkkzyTYw0bOVsM64sY9u/wDEDy0PA6oZhnW862BPqkB4AIdmB7/D9E2ys8Tx5J0Yk8iTw1S24f4tPuFZej2JcalMdmHEA9ln0kKn0sURqAfP6qZ6ObWIxNIZQZcN5Sc0G4s9GrNJ2jVaykJtLonhY39FTdpYzrKjjGgABJ9YiY8QrFtrFGo1oMNAdOqqWJdBcddfST7Lm4IXv2V1SPMrjqT/AIjL66+qW2m0br8f1UQ3pK3ex3/afdE4XarahA7QkxcCL8nfJXPHJdoDmjXOhhH2RvNx9VO2KrXR3FdTgM7tGB7iBcw2TZAj+KGHcJDK2hNwwaGPxcV6NtaIpr5MuQATzI3SqOz+J1MiW0KpHEuYPmVzP4mONxh4HF1S3o1MguPYDhJ9IsvSYxhKuvw/7gsh2o8tpl2U6xfS5aNR52WhP6SOxeyalctFM3EA5tHtE3HeswxmLzsIJMyOyRrfWd/6rZRuVofhfGDTB6mKDzLmuuB8LyBYRMOBSabWH71Qf5N//K9a4if1S2UZP6pml0Dt9jzKDTo5/m0+wXIqiwx2fRclchiiZo2sRMfiKJp1n7iPFzfrKYZhwZu0do6kcUZQwjCf6jPMFdO1RAk7CqOMdxbf+5v1RlHG1PxtHMz7ApeD2VTIBdWYORn01U7hNjYW01p5B3yUeScV6KoKX5B8JXcYmswDjD/kxS9OpIE1XO/KwjyzEIrCbKwzI7NV17ZabjPnCn8B1EQ3C13nvpwPMmFFKSl0h112QNFgdF6p/wBLfbMqN0jxBdiXyCADlAJkgDSTAm8+a2IVTFsMG/mqNHmAoHavRujiS41BSpvP3mdY4+ImCVmKccbuR6T5KkZfSxXHRe/aAO7kpzpP0IdhKfW06gq05vYtc2TAJEmRyKqmYnRXwcZq4i3JolBX7EE6n6D5p+m7tm8xv8FEOJ05BWGjsl+py3AtI4b50WSqIVuQoxFxu7lJ9GaA+007Aw4awo/7I86NJ4xf1Cmej2HIrskEdobj3eSmyS+DVhxVsum06berBDWi50sqPihDnjgPcOKvWNZ2AI4/JVTbGHAqvAF7D0K5njT9FL6KXSw8un96KWwlCC0xbMFI4LYDjNvA+CPqbHIpkmOyAV05Zk9EqVFs2O/NsmqbfBVA8iFm+CoTI/tf/wDZaV0Yw+bZhbxa8eZj5qobK2IXVCwagvB5ZyEtZFFNA1bbK7squcpaDB3H5I5+IMXjioSmABIJF0eXNeAWuHKVVJezU9GkbNw0bHqM4z5lzFRsThBL5jQcwe4rQD/L2bU3d5/MxAbA6NMflfWzOzAugdw+ExeSLwo4ZaqzdLkZjiQ+mYJN7id4NwV7SxdS8EHwH0Wh4utgaroGDPccxDvK8Juv0Lo1Gl+FaSQJNJ1n+BHxKpZV00L6KSMc/eGf6VyMq7PBP4Y7yFy24/gO5fkoLMVGYR94p9m1yNPYIM0zc95/dk7TwhOsDzK6CSrZz7leiTodIXD7yksP0te0QHKDoYESMzoHc2fchGjZ9ONXE+A+qROMH2h0ZTJj/wA2VHG7jPMqSw/S5+9xjxVdo4eiBdtRx45xA4yMo90VS2nhxbLTtvL3H5wppwg+oj48vbLI7pGCLud3DT3SqO3RuJLu4En0UfhcUxw7Ip/4gKWpbZdAaHEDg23jEaqOUFfRRToe66rXY6m5hDHNILnCbHu11UEf4ZYiew5h/MHN/T1Vjwu0DIBl3pHNGY/azmiIjTy57l6GScNLQuUU9lFxfRethqoL2tFpBs4GCB3hFHGvJu2mY3gHnu5q24LZLcYO1UIDeAnV3l91P1f4awIZUaeEgjzglNeWMvu7BVoq2G2i3eyCDuPdwhWDZ/SBgdTLpgEXtx11UB0j2O/AtBeWOzGGw65IvMcB8wqdtjHOaQA4lxALjvE6Dute3FYsEcu0E8nFGvbU6V4ZxADzY6gcY4kIemKVeoSH5SSLOaRNxYEWWIPqE6knmrj/AA+2vU6w0jLmZSQTfI7URwBvbehy+EoRcovZ7Hmt8TURs2KjjoCLd9gNyZx9H/p6vEN+YU3gzNKeLZA4KN2kf+nrflPuFy8U22HJbCOjf/oo4ZveVH9HaMYmoDqM3q8FG9G3n7H4uP78kzsWi9uJe+qMrXTlJIEjMIAvwCok75GVTZn+2NkPDA1jHdkkGBvv9UBhNlEEFwLT/wAK4YvD4jM7NTJBM2bPK4QOIqvBuwt893NWxyySp0a4we7LZjL7NqcLH/vYgtg7TNF7Gk9nKAQeIG5SdOsBgHTeJm39zVScXtb+YS4djf3Q0QR5KXGnJUjKVM0xmyMNiO2yzjqRGvePnZE4TY/VuEC4PxDh+5VI2R0hosEmo14MaEtI7wQdeYVrwHSygGya1gJObX0FyqoU38lTJpxa+0z3plgeqxlVrTbNI7swzR6rkrbm22YnFVKrhlYYa0HU5REn971yrtL0OinWzJW1AJ/MU62rKYaDc2+I7hxUpg2ECT5KxuokkVbHaOFeY3N7/oi8jWiwkjj9NE2a870g1N/BTu2UxpdBAxti3cbEaW03KpY/DdVULZ5ctysGaCf3yUbt+lLWv/xPuPmigqYvL8o3+CPwmOdTdLTBVz2N0gbVPbs6N0DnFiqI0IrDPLXAgwQfZFkxqSFYsjjo1VmMY3LIcbgfERr+WEnE7UGV5yN4XufEvklQbdoOgF2pA4awhsTiyZjQ696gWJNljlo0T+He031TVkiAGwNAJLpMaK85jP7+ayX+HWODH1rEy1vv6aq+M26BqCFzPLi45XS/AWODlGygfxZrO+1sDvh6sZRwuc3mR6BZ9iDLiTvMz+q0f+KTTV6uszRoLDG68ie46T9Vm72d8Ls+G08UWJyx4yoabTk204rQugGzo7XwsBlzjvi2/cNPEqj4am2RYu9vJaNsAklmcQ1t8k2EXzPOgHcOCzy2+DSCwLdl+x+JYzDXOQOhoJBtNxoDuHqq1Xawsf22m1ocLnu3qSxWK66nS7J6t7nG8gkNgB0bgZJ8kDtPY1MU6jm5hlEgTOkayuRhhxSQ+1eyZ6PMLsFAFyHj3CZfsetVrDPLabYg2k2uADpdO9EaxGDB4Zj5Eo9mMd9qdSIEBocN2oafmUEnK5cTbpsjh0dqzYsA3Xv/ANqOpbHeBDqvhBd6OMKUxGEn4XEcrfJQuO2SWZnurVGhtyS4kD19FlSugOdrs7adDq8JUbIdoZiPvN3TZZ3jMM51bKztk6tG60a6JW1ekzmUDRYbFziTNzJnmNFVqXSp9EOyQXEiHncAZIA7yBJPBdHx/GyRTf8AwY5RX3FkZ0bqUhndRtxBD9dJyyp3ZmIb/TrUzlI3MgjxsRzVS6MdOMT15BcCDLiIDeBdEcQDZXiptGmXZMQS9hJLHT2mB17O1I1EG1luXmnxn/BRhnFx0tfyRu3+i5blfRDqtN24fE098a23/s8rLg6TmA9U8VWTYiZH5hqD6WXiFZ5xVAPFF7swPD/1HHgT7o7rbHlKAoO7b/3v/VEvd2fBdlro5SfoJwT5AlEVXAN7yf8AlA7OqSI4InGOsO4pTXyHxfxGqpvxsPZKrND6Tm7yJHMXCaeLo/ZODzuH5gDyNlktbDguToqlBuYwFOUuj7gxr3OEOJEDiIN/AoHZdPK884Vlq40upimB2WmZ4uOsTuAGvevZJO1QvFjXG2M5jlF0zUqWibJRPZTR09ECDZPdD8aGPqkua0ZWiXRHxd5RuP6X02mA7P8Aln52EKllsa3ncmK9QcAlvx4ynyY2OZxhSLOembMuU0pni6x11AF1Va72lxyiJ3c9w5Jh1UrybKiGOMOhE8rn2SOAxopneDvI18yVovReuagFWMtESQzWSCC17zvuNN3es42ZiGzlqCWnXiOR3LT8DUp0sCDShwL2DTLAJM5huvCk8vpKtsf4/wCyY2nje3SbPwtLj/lEejU9WM4asSdWn3Cq9DaZOIOc7xPCMo9FZK+IH2SpBmWH1uonj4pBya5BXRmt/wBIRN+39U+yoRtB0k/0h7NVT2dtPq6ZdM9w4KO6TdO3NxTnUuy4sDSbEizdxtNkEfGlKUuPsbOotNmp7f2/TwtPPVdE2aBq48AFkfSDpdUxLy5xPVj4WZrD6u71B4/bNSs7NWe6oeLiT5Tp4KOq4ldLD4yht9kl0Smzj1r3Takxpe+I0A05kkAc1DVdnOMkKy4Cj1ez5nt4mrH/AMdG8eLyPIJvC4eWgmOSbzpugli5rZGbOwJZVY48HZuWRwPurJTrZ3Mkx/LbO7TMPkouq6Xlo3gDzP6Jx4k67y3/ABYBPmShn8mGlwtIl8Jtx9AzTfEiJ4iVygcXW+G+6F4hWJP0e+oyuUmw9xvqb+KcqkQeSG60guj8R90pmJJde6vS0c610KwVWKkHRwlSTzJE6Tflv9FDufBngfQqUBlsoJr2MxvtHlWkRIOrTl8rT6KydG6ILQd+YekKKbSzuYfxtLT+drQB6ZVYejtOKY4kz5GPkovIl8Do+JD5lc2dsHrK9VuYNLahF/zkE+An0StrVhQLMrJBBAM2lpLTffuPiu2lWyYnEkGO0/zJMepUViqz6gaHOkAWHCw4DuCbFOTTfQibUIuKW7/9GK20nG0d+9I+0vdYG53BJFDfPklg5bN3/vyT6RNT9hEhrbkk7yT6BCVHTO4JNSpa6GdUJ1WpGSl6F9YJTgP7KHYLhO1LWutAHGOG5Wzoxt99IZTlLT+KSL7iN4uqeypfcj8NUgjigyQUlTGY5uLtFu2rsntipJyVCL6gWu0n8QGnEeKdxGDa2nLXmxmCdY3QNPFE7AxzatDqajcwIgiYNrhzeDhJjXgoPaWHdTqOp5j2DA7wND3SL+Kjg23xfr/osaXfdkpSx3YHCSfBsE/IcyqztQg1XEXklE1MUWUzv8Z1IPhoo0V2kcLqrFGuhWWTdWOU6QdpbmligB3mbBDv0lp8FIdGKXW4ui06ZwTyb2vkim+KbBjTaRoG19lMpbOpz8dPKGxHxuMv3THxeSom0MI5xzM47j8lcOnONDWU3Od2QXAMvJdA7XuL/iVNoY0ESDb8MzrvUPi8uHL9luWk+DCNlAtzOcRbw0BnXy80qnU46x6u7R9/RIY+Kd98zymT8gks3uPPzVJO3SSF18PfjZcnsAwvmy5Y5NaGxw8lZVmfej8R917SYJSWOueZ914DeQq0tHJvZ5UGo8Ufg3TTQlQ7+KXs98SFktoOOpEzgTLXDeyKjfD4vS/grRTrinUaBYFkj/Ikn3VRwFbLUBOmh5Gx9FYtq0urdhzu+GeTp/3LnZ43JL8nT8eVK/wVbpFUIxlUOByGqXAaSPnqhcSCDffcHuOhRvS+oTWeDPZePLI3ThohWOz0XyL0wC09xcAWnuvKph9kWTTXzkgQO1C8qug+CU1v6JNRspwn0CPdPekR4pT2RokhEJOYO0E488Elrlzqkrx49ATtN8EHgUxPcldZ+4XjyLPsvGFj2ndPpvCnelDYfTc379O8mZLXFvnEeiqlF9gf3orBtauHUqB35T8vopJx/qJ/5LscvjRA7SqWAQTG2T2MdL4XAWVMVSJ5u5DbBCt38O8LmxDqhFmMP+p1h6SqitG6DYM08Nm31CXeAs36+Kn8uXHG/wB6H+LDlkX6PenOJpjCZXHtF4Lfn6Ss9aBqHSZtaNYEKY6cbTNXElgkNpDLB3u1cfX0UXselL53NE+O5Z48OGL+QvImsmWl/gnMQ24buaBPNBY2tcNB7zz4IiticrfU/JRdEy4udoO0eW4DvRxXtmTfoMxlUsY1rSQT2jfwHnquQpZmOd/3rgaQN3ouRUkY5SfRE7z+Y+6cYvH0xK8DAnqeiFw3Y446pvDOuV2QL3IFnI2t2GZyrZiHmvgGuF3UyHW7uy4eUHwVKptupXZFZwflBIadRJUmZdP8MuwS7X5GNs1usrOdHxQfQJmhahU/uLW+RzH2TVdvaPNdVZ2G8yfGUzSSQG22xsBIrOiOSXkC8NEcEakLaAn670go/wCzt4Ljhm8EXIXwYC1e5Ub9nbwXfZ28F7ke4AQ1XI37M3gvDQbwXuRnAMpfCOSmsZ/To/8At/MqCyI3E6N1swbzwCVLbRVDSYDEuJ70sxCa6sLsgTeQnjsKwODNWq2m3VxA5TqeQF1rHZpUuDWM8msHvZZl0cbFUkSCBrJ4hTe06pNGp2j8J3lQeSvqSUfRf439ODl7K1jXdbVfUIjO4uPidPkjqFIMZGhNz8go0MuEqqddfNWSekiSOm2xWNrzbhdCufIjiZPfGgSHN90ttMIk0A02x9pcf1XJstXLLDqj/9k="/>
          <p:cNvSpPr>
            <a:spLocks noChangeAspect="1" noChangeArrowheads="1"/>
          </p:cNvSpPr>
          <p:nvPr/>
        </p:nvSpPr>
        <p:spPr bwMode="auto">
          <a:xfrm>
            <a:off x="168275"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244" name="AutoShape 4" descr="data:image/jpg;base64,/9j/4AAQSkZJRgABAQAAAQABAAD/2wCEAAkGBhQSEBUUEhQVFRUWFhwYGRgXGBgYHBoaGBcXGBgaGBcXHiYeFxojGhccHy8gIycpLCwsGB4xNTAqNSYrLCkBCQoKDgwOGg8PGiwkHyQsLCwsLCksLCwsLCwsLCwsLCwsKSwsLCwsLCwsLCwsLCwsLCwpLCkpLCwsLCwsLCkpLP/AABEIAOsA1gMBIgACEQEDEQH/xAAcAAABBQEBAQAAAAAAAAAAAAAEAgMFBgcAAQj/xABCEAABAwIDBAgDBgUDAgcAAAABAAIRAyEEEjEFQVFxBhMiYYGRobEywdEUQlJy4fAHIzNigpLC8SSiFRY0c4Oy0v/EABkBAAMBAQEAAAAAAAAAAAAAAAIDBAEFAP/EACoRAAICAgICAQQBBAMAAAAAAAABAhEDIRIxBEEiEzJRYaEjQnHwkbHB/9oADAMBAAIRAxEAPwDI24t7SQ10DMbbtd0pZ2nU/F6D6IR5u7mV64JsUqAbdklQ2jUynteg+iJpY19r+g+iHoUrBEupRpZIk0VRTokziXRru4D6JluLfOvoEpvwjkmG6pI4h6+03gntegTI2nU/EfIfRM1j2nc02wSQn0iRt2SP/iNQR2t06DevH7Rqa5te4fRMTJSZsP3+969SCTY67aVT8XoPol0tpVJ+L0CDclUhdepG7D/t9T8W7gE9S2g/8XoPogGankU/SWNIZHsMbj3/AIvQfRDY3aFQEdrdwHHknW00Hj23HJYkjZHf+JVPxeg+i77fUn4/QfRDELxrUVIXYa3aNT8XoPonG4+p+L0H0QQCfa1bSPWFjHv/ABegT1PGvkSd/dxQQRDdQvUjLHXY58/F6BI+3v8Axeg+iacLyvep7M98IdBChj6mmb0H0Txxrx970C9w2ynkgkETvKPrbGIcBMyfEDjBWOUeg1CQJSxTjN9/d9FyNo7HJ+E85tpbdyXIecRnCRToueaVFlx1PMpVOnKqXRzmtklhqnYsiWm10NhaZi5R1FoOs+n0SJUWRugpjeym3iPK6PbR7IIuL7/BDV6Y71Ny2NrRUK3xO5n3SqNEzy/fzSnU5qQN5j1UlsjZFSo1zmtJAgOI0G+/jCpcklskUW3oAZTMie5Ja2xH7srFiOjtSkWGo0tzPLRxzNiZ5EhIx3RqrSIJbYgGRezrA+MoFlj+Rv0pFdLVzdQlVBC6gJcEwAXTbc8k/SSsKy50GgvYXN57reqVRZu744+u9Y2NithVAWQm1KUObyUxg8NZA7dowW8ilqXyoZOPxshS07kumxLyyl06SaTnZUtoXEJYbdaCLpFLLL+i9o00Sylv8fJeNTBYkA+Hz+aTm0RYp9g90H3HzCGcNyE0Nr7frOsXBo3BoaI9JPmmqG0q+aWvdPHnqgqo4qV2LPVvve3zQSSitIbGTk+w6nWxDGiXgTpIH0XIcMJJXJLS9jyqltzzPuicMEOWXd3OPuisLZW/2nOj9wbS1RuHbfRCURdSmCo3U83RbjVkhh6cDwQ1bDzuj/hS9PD20SMRQsIHFQ/U2VcLKC2iet1ggz6opuOfTD6bajgwmSGkgGDYkb7Hem6lMh7uZ+Z+SZeNOXtb5Lod9nOemEV9pVnRmq1HAGRmeTBJEkToSQLo+j0oxDIIrOJERmDXfD8NnA6TZRBakEwvcIvtHlJobxNTM4m0kzYQPLcvMM268hOYVkvARmex8U+yf3w+hR2DpXHfeff1lcMKcunD2cfmEdgaGnl8/mlSlofFElg8N2SobpNThzeStmEw+5V/pfQuzxn0U2KdzH5F/TKyQnaNl61pMWRD6BAuIVpCMSnA1NR3J0hEAwmkZKkKGGJEgfd9wT7FReHdxCs7OldNtPIMK0gtIJc++gAiG2jWEnI5L7VY3Hx/uZD/AGVwkERY+gmPSEFlsrZS6U0DTa2phwCGxma4GbHLaNR2d+4+FXrZS45ZyyYmJjdMaGEOOUm3yVBZFH0wWq1H7Kb2XJmo2yJ2Uww7mmS6Bx9ixqVycaLlclFJVW6k/wBxRdNtkOwXP5j7otmiq9IjithtIC3JTGz6OiicKxT+zWRHGdFHmdIuxIn8JhuxJPgh8UzQDepPC0iWDjCCrMJ9Vyk/lsriyg4rDHMdfvH3HyQDqPZ8T9VaMb0ks1goUwGPaSZdLskzJ3B0zbSFC7R2iyq0RSFNwMyHEg2jQ+O9dbHKT7RzcijeiMaLJbmyfBIYyyfafNUCkCPbwT+zmy8LqlO69wo7YXn0auy7NxeCZlvUP8wTNP7twdTrEIiqMO4h1Avkm4c3LxvM/uFTC7tK0dH6Mm+ihnjUVytlUJt6LZs3ADKCqx0zwBNSmAJJkacYV+weGblFhpwSKOxW1K7XkD+WSfp6wuXHyPp5HJlElyhRCdHOhVPDUjVrMFWoAMrD8Ic4gAED4tZ8DzU/jOjIxTIxTWhriBTqMaGuYTYA5bETuI8bKQx1FxY8UyAQQQToIcJ9EirXxDsKCHU8mXtWg5g8AFvum4c8p/KT3/v8E8oKqX5MGx2DNKq9h1Y4tPgY+SbVw/iTs7q9oVDuqBrx/kL+qqTmrtY58opkUke09UtwSKYToCMEQ3VcRPclBq8K8Gj3NZG7MHZchMohGbLFnoJ9DILYsC65LDV4lWUIqzBr+YoqkEKw3P5ijqSq9EcewzDaqz7Nok+JVcwUTdWrZLNOA0UHkOkW4izYVsM0kkb1FYqc1lL07s5qLxlK5idVy497HKzO8WO278x90K9ncjMd/VfzKGc1dyPRz5djGQ8E5Glk/ljmvOpnWEdnkhiq3U7knDiXiBqnXwZXYRnbHG696Pexxg7Xirj0cbp++CqrafaVx6N0zZSeQ/gPh2X3CM7I0UxszBHqybXPsg9l4bMRbuVmw+HhoELlePg+tkbfSPZMnGNEBjMK4srAaljo5huYeyrOCqDLlY43cMwO+9jzlX3qDnNtY9QQod2wckHKBCKeJwjpfkLHlXsqP8WdjzRoVgBIGQ8okeqypfRnSTYn2jBOpxfLLfzDRfPWIwhY4tcCCLEHiF1/H0uLJHvYzA4LgF7kuluokahUGUIhIeluTLjbSF40VNlJbIZ2X+HzUQTCldhmz0GT7R2L7hbtdy5Kc265KHFWpC5/MfdHUWoOjYu/MfdFUXqv0Qx7JDDbuI/cKzbMeQAFWMK4TqrNswGyhz9FuIt+Fb/L5qOqtN/3uUlhf6Z9uHJB1Lk9y5TVOx8OzNdot/nvH9xQxaSUVtD+s/8AMfdMC5Xbi9IhkvkINO/elOp3Si0wkidyI2gZ5SsM/tBdXZbvXYAdsIvQHsPCvPRWlcfvgqO3VX/oY0Oc0cVB5f2FWPs0bZQDQ32U8x0hRWFpADtQI0JRtOuG2JEJPht44/Lpk2X5PQ7lE79PmvK1GWkXShGspjaW1qdFsveArZceL5Ckm2kh0EASbQLys06R9H8NXxjiHG4kxAEzc3HD0B1Re09u1sU7JTJbTnXj4ozZmxmt1uePeoM3lLVaLoYOKbkUrFdHhhXwwdY5wdDnNzZACbhoEFwEXdAvAG9VLG4U03ZXGRqOXitvOwaVQ9qZgj4jv8YQuM/hnhapBd1ltL+mkwmYPJb7QE1BL9mU9HdijEVIgmTExIHPvOgT+3ejVLCPzVnFzD8DWakxeXGzQPEnhvV62vhMJgPgc6pUHw0mwGNN7kARPfqqltx1TG2e74OQAJ13jNu4n1Tec+dvSCWPlHRXsBs9r2ucQOIE7p0HIcY3ci5s7BGn1g3Wg9xn6IqtRdSLKc7g0xzgm2ogpVN57fh/uTXJsaoJUBbyvV48mVyIXyKtTOv5iiKQQ1NvaI/uPujsO1WeiBdhOFZ2lbNinRVzCUCTZW3ZdG4B1XP8iSotxItWAw56vQ/8KOe0hxtqpvA/BHco7FM7RJBXNnVWhuJ/J2ZhtjB5H59zifOSPK3umdmYfrHwSQBckeQA8SjtrszPrAah1vBxJ9Cm9kUi1sxqd9rNuuopPgKaTmFdINi9RlIBykCRBEEi2t4MHfuK82fgmFrS+wcdTuEWsTBUi2nmp5XtjM0GIIB4G5mb+iYFFzYFg0nKD6kHgeyEmM248W9jpwSdkScKOsdN2g2g2I11HcvDs8daA0gyCZBn7pKlBhyWuiCRIPIzBHnHkgapnUy4Ei5OgjQxxlOUn0LcVVg9BnaFuauXRNzuublEQQqph6Bsco81c+i2DqB7SGAd8Od7Nv5pedqqYMTSqO0P5jRfv4zvTuLxwINgYMcfJQtYlhBc0kneAW38VE4vpYac0xh3gkEDPDYHEDeuXGc23jQX006aGcR0q6yt1cuY1riG5TlIg65TAc0xC9x+AqVcQOtILQ0feMEXh0EDKTFwqq5ziQXBsjS2YjkXWHkiHMkA1HOdu7ToHIAwPJUOFdMoUUX/AAmEawCAI7gi6b4tA9UvosGfZafLjO88CpqGcPdJXh27ciWefdUR9CAf39FAdIdqYl4LKDXMbpmAOY+P3RyVvzM4ev6r2Wnd6/qrMeJR0mhP1KdtGN4rYmILpNGpAn7pPC8qOqV+qs6RLbjNGpJMiLm48luGMDOrfETlMdrfFrzxWI7YpZnydQ53qQU1qmosqw5OduhnaFNxaxw1ET/pBQVBwym4BJ0kTYHXhdTNeuGgAkWi2/huuoTEUWz2J/0mPW6KDtUFN07BQ/tfqFyUKDp19F6nE1lZw1OZj8RUlSoGyjsMDeCQJKPpUHfiMcgqX0TLsmNnWOit+zMNEGRNiePoqZg6bpEVY/xHzVl2cXAXrOBHAN9VzfIVl+JOi74NhDSdUDim3KRgsfa+Iq+AHyKdqtpud/VrnjJCjcLjR5aZSNs4Lq6jnEGH9oHgd/1QYxIJAuRGpPdcEfu60Cvsug5pY4veCLgv/TVUDb+zm0K+Sm4lobmbmItJPZPG6oxSv4vsZ7tDuLxBL2XsQfK068LeSRRqglzDG+/G0COEazyQrqmbKHHKADDrEXAFo3yNO9BuqRo7xkkzyTYw0bOVsM64sY9u/wDEDy0PA6oZhnW862BPqkB4AIdmB7/D9E2ys8Tx5J0Yk8iTw1S24f4tPuFZej2JcalMdmHEA9ln0kKn0sURqAfP6qZ6ObWIxNIZQZcN5Sc0G4s9GrNJ2jVaykJtLonhY39FTdpYzrKjjGgABJ9YiY8QrFtrFGo1oMNAdOqqWJdBcddfST7Lm4IXv2V1SPMrjqT/AIjL66+qW2m0br8f1UQ3pK3ex3/afdE4XarahA7QkxcCL8nfJXPHJdoDmjXOhhH2RvNx9VO2KrXR3FdTgM7tGB7iBcw2TZAj+KGHcJDK2hNwwaGPxcV6NtaIpr5MuQATzI3SqOz+J1MiW0KpHEuYPmVzP4mONxh4HF1S3o1MguPYDhJ9IsvSYxhKuvw/7gsh2o8tpl2U6xfS5aNR52WhP6SOxeyalctFM3EA5tHtE3HeswxmLzsIJMyOyRrfWd/6rZRuVofhfGDTB6mKDzLmuuB8LyBYRMOBSabWH71Qf5N//K9a4if1S2UZP6pml0Dt9jzKDTo5/m0+wXIqiwx2fRclchiiZo2sRMfiKJp1n7iPFzfrKYZhwZu0do6kcUZQwjCf6jPMFdO1RAk7CqOMdxbf+5v1RlHG1PxtHMz7ApeD2VTIBdWYORn01U7hNjYW01p5B3yUeScV6KoKX5B8JXcYmswDjD/kxS9OpIE1XO/KwjyzEIrCbKwzI7NV17ZabjPnCn8B1EQ3C13nvpwPMmFFKSl0h112QNFgdF6p/wBLfbMqN0jxBdiXyCADlAJkgDSTAm8+a2IVTFsMG/mqNHmAoHavRujiS41BSpvP3mdY4+ImCVmKccbuR6T5KkZfSxXHRe/aAO7kpzpP0IdhKfW06gq05vYtc2TAJEmRyKqmYnRXwcZq4i3JolBX7EE6n6D5p+m7tm8xv8FEOJ05BWGjsl+py3AtI4b50WSqIVuQoxFxu7lJ9GaA+007Aw4awo/7I86NJ4xf1Cmej2HIrskEdobj3eSmyS+DVhxVsum06berBDWi50sqPihDnjgPcOKvWNZ2AI4/JVTbGHAqvAF7D0K5njT9FL6KXSw8un96KWwlCC0xbMFI4LYDjNvA+CPqbHIpkmOyAV05Zk9EqVFs2O/NsmqbfBVA8iFm+CoTI/tf/wDZaV0Yw+bZhbxa8eZj5qobK2IXVCwagvB5ZyEtZFFNA1bbK7squcpaDB3H5I5+IMXjioSmABIJF0eXNeAWuHKVVJezU9GkbNw0bHqM4z5lzFRsThBL5jQcwe4rQD/L2bU3d5/MxAbA6NMflfWzOzAugdw+ExeSLwo4ZaqzdLkZjiQ+mYJN7id4NwV7SxdS8EHwH0Wh4utgaroGDPccxDvK8Juv0Lo1Gl+FaSQJNJ1n+BHxKpZV00L6KSMc/eGf6VyMq7PBP4Y7yFy24/gO5fkoLMVGYR94p9m1yNPYIM0zc95/dk7TwhOsDzK6CSrZz7leiTodIXD7yksP0te0QHKDoYESMzoHc2fchGjZ9ONXE+A+qROMH2h0ZTJj/wA2VHG7jPMqSw/S5+9xjxVdo4eiBdtRx45xA4yMo90VS2nhxbLTtvL3H5wppwg+oj48vbLI7pGCLud3DT3SqO3RuJLu4En0UfhcUxw7Ip/4gKWpbZdAaHEDg23jEaqOUFfRRToe66rXY6m5hDHNILnCbHu11UEf4ZYiew5h/MHN/T1Vjwu0DIBl3pHNGY/azmiIjTy57l6GScNLQuUU9lFxfRethqoL2tFpBs4GCB3hFHGvJu2mY3gHnu5q24LZLcYO1UIDeAnV3l91P1f4awIZUaeEgjzglNeWMvu7BVoq2G2i3eyCDuPdwhWDZ/SBgdTLpgEXtx11UB0j2O/AtBeWOzGGw65IvMcB8wqdtjHOaQA4lxALjvE6Dute3FYsEcu0E8nFGvbU6V4ZxADzY6gcY4kIemKVeoSH5SSLOaRNxYEWWIPqE6knmrj/AA+2vU6w0jLmZSQTfI7URwBvbehy+EoRcovZ7Hmt8TURs2KjjoCLd9gNyZx9H/p6vEN+YU3gzNKeLZA4KN2kf+nrflPuFy8U22HJbCOjf/oo4ZveVH9HaMYmoDqM3q8FG9G3n7H4uP78kzsWi9uJe+qMrXTlJIEjMIAvwCok75GVTZn+2NkPDA1jHdkkGBvv9UBhNlEEFwLT/wAK4YvD4jM7NTJBM2bPK4QOIqvBuwt893NWxyySp0a4we7LZjL7NqcLH/vYgtg7TNF7Gk9nKAQeIG5SdOsBgHTeJm39zVScXtb+YS4djf3Q0QR5KXGnJUjKVM0xmyMNiO2yzjqRGvePnZE4TY/VuEC4PxDh+5VI2R0hosEmo14MaEtI7wQdeYVrwHSygGya1gJObX0FyqoU38lTJpxa+0z3plgeqxlVrTbNI7swzR6rkrbm22YnFVKrhlYYa0HU5REn971yrtL0OinWzJW1AJ/MU62rKYaDc2+I7hxUpg2ECT5KxuokkVbHaOFeY3N7/oi8jWiwkjj9NE2a870g1N/BTu2UxpdBAxti3cbEaW03KpY/DdVULZ5ctysGaCf3yUbt+lLWv/xPuPmigqYvL8o3+CPwmOdTdLTBVz2N0gbVPbs6N0DnFiqI0IrDPLXAgwQfZFkxqSFYsjjo1VmMY3LIcbgfERr+WEnE7UGV5yN4XufEvklQbdoOgF2pA4awhsTiyZjQ696gWJNljlo0T+He031TVkiAGwNAJLpMaK85jP7+ayX+HWODH1rEy1vv6aq+M26BqCFzPLi45XS/AWODlGygfxZrO+1sDvh6sZRwuc3mR6BZ9iDLiTvMz+q0f+KTTV6uszRoLDG68ie46T9Vm72d8Ls+G08UWJyx4yoabTk204rQugGzo7XwsBlzjvi2/cNPEqj4am2RYu9vJaNsAklmcQ1t8k2EXzPOgHcOCzy2+DSCwLdl+x+JYzDXOQOhoJBtNxoDuHqq1Xawsf22m1ocLnu3qSxWK66nS7J6t7nG8gkNgB0bgZJ8kDtPY1MU6jm5hlEgTOkayuRhhxSQ+1eyZ6PMLsFAFyHj3CZfsetVrDPLabYg2k2uADpdO9EaxGDB4Zj5Eo9mMd9qdSIEBocN2oafmUEnK5cTbpsjh0dqzYsA3Xv/ANqOpbHeBDqvhBd6OMKUxGEn4XEcrfJQuO2SWZnurVGhtyS4kD19FlSugOdrs7adDq8JUbIdoZiPvN3TZZ3jMM51bKztk6tG60a6JW1ekzmUDRYbFziTNzJnmNFVqXSp9EOyQXEiHncAZIA7yBJPBdHx/GyRTf8AwY5RX3FkZ0bqUhndRtxBD9dJyyp3ZmIb/TrUzlI3MgjxsRzVS6MdOMT15BcCDLiIDeBdEcQDZXiptGmXZMQS9hJLHT2mB17O1I1EG1luXmnxn/BRhnFx0tfyRu3+i5blfRDqtN24fE098a23/s8rLg6TmA9U8VWTYiZH5hqD6WXiFZ5xVAPFF7swPD/1HHgT7o7rbHlKAoO7b/3v/VEvd2fBdlro5SfoJwT5AlEVXAN7yf8AlA7OqSI4InGOsO4pTXyHxfxGqpvxsPZKrND6Tm7yJHMXCaeLo/ZODzuH5gDyNlktbDguToqlBuYwFOUuj7gxr3OEOJEDiIN/AoHZdPK884Vlq40upimB2WmZ4uOsTuAGvevZJO1QvFjXG2M5jlF0zUqWibJRPZTR09ECDZPdD8aGPqkua0ZWiXRHxd5RuP6X02mA7P8Aln52EKllsa3ncmK9QcAlvx4ynyY2OZxhSLOembMuU0pni6x11AF1Va72lxyiJ3c9w5Jh1UrybKiGOMOhE8rn2SOAxopneDvI18yVovReuagFWMtESQzWSCC17zvuNN3es42ZiGzlqCWnXiOR3LT8DUp0sCDShwL2DTLAJM5huvCk8vpKtsf4/wCyY2nje3SbPwtLj/lEejU9WM4asSdWn3Cq9DaZOIOc7xPCMo9FZK+IH2SpBmWH1uonj4pBya5BXRmt/wBIRN+39U+yoRtB0k/0h7NVT2dtPq6ZdM9w4KO6TdO3NxTnUuy4sDSbEizdxtNkEfGlKUuPsbOotNmp7f2/TwtPPVdE2aBq48AFkfSDpdUxLy5xPVj4WZrD6u71B4/bNSs7NWe6oeLiT5Tp4KOq4ldLD4yht9kl0Smzj1r3Takxpe+I0A05kkAc1DVdnOMkKy4Cj1ez5nt4mrH/AMdG8eLyPIJvC4eWgmOSbzpugli5rZGbOwJZVY48HZuWRwPurJTrZ3Mkx/LbO7TMPkouq6Xlo3gDzP6Jx4k67y3/ABYBPmShn8mGlwtIl8Jtx9AzTfEiJ4iVygcXW+G+6F4hWJP0e+oyuUmw9xvqb+KcqkQeSG60guj8R90pmJJde6vS0c610KwVWKkHRwlSTzJE6Tflv9FDufBngfQqUBlsoJr2MxvtHlWkRIOrTl8rT6KydG6ILQd+YekKKbSzuYfxtLT+drQB6ZVYejtOKY4kz5GPkovIl8Do+JD5lc2dsHrK9VuYNLahF/zkE+An0StrVhQLMrJBBAM2lpLTffuPiu2lWyYnEkGO0/zJMepUViqz6gaHOkAWHCw4DuCbFOTTfQibUIuKW7/9GK20nG0d+9I+0vdYG53BJFDfPklg5bN3/vyT6RNT9hEhrbkk7yT6BCVHTO4JNSpa6GdUJ1WpGSl6F9YJTgP7KHYLhO1LWutAHGOG5Wzoxt99IZTlLT+KSL7iN4uqeypfcj8NUgjigyQUlTGY5uLtFu2rsntipJyVCL6gWu0n8QGnEeKdxGDa2nLXmxmCdY3QNPFE7AxzatDqajcwIgiYNrhzeDhJjXgoPaWHdTqOp5j2DA7wND3SL+Kjg23xfr/osaXfdkpSx3YHCSfBsE/IcyqztQg1XEXklE1MUWUzv8Z1IPhoo0V2kcLqrFGuhWWTdWOU6QdpbmligB3mbBDv0lp8FIdGKXW4ui06ZwTyb2vkim+KbBjTaRoG19lMpbOpz8dPKGxHxuMv3THxeSom0MI5xzM47j8lcOnONDWU3Od2QXAMvJdA7XuL/iVNoY0ESDb8MzrvUPi8uHL9luWk+DCNlAtzOcRbw0BnXy80qnU46x6u7R9/RIY+Kd98zymT8gks3uPPzVJO3SSF18PfjZcnsAwvmy5Y5NaGxw8lZVmfej8R917SYJSWOueZ914DeQq0tHJvZ5UGo8Ufg3TTQlQ7+KXs98SFktoOOpEzgTLXDeyKjfD4vS/grRTrinUaBYFkj/Ikn3VRwFbLUBOmh5Gx9FYtq0urdhzu+GeTp/3LnZ43JL8nT8eVK/wVbpFUIxlUOByGqXAaSPnqhcSCDffcHuOhRvS+oTWeDPZePLI3ThohWOz0XyL0wC09xcAWnuvKph9kWTTXzkgQO1C8qug+CU1v6JNRspwn0CPdPekR4pT2RokhEJOYO0E488Elrlzqkrx49ATtN8EHgUxPcldZ+4XjyLPsvGFj2ndPpvCnelDYfTc379O8mZLXFvnEeiqlF9gf3orBtauHUqB35T8vopJx/qJ/5LscvjRA7SqWAQTG2T2MdL4XAWVMVSJ5u5DbBCt38O8LmxDqhFmMP+p1h6SqitG6DYM08Nm31CXeAs36+Kn8uXHG/wB6H+LDlkX6PenOJpjCZXHtF4Lfn6Ss9aBqHSZtaNYEKY6cbTNXElgkNpDLB3u1cfX0UXselL53NE+O5Z48OGL+QvImsmWl/gnMQ24buaBPNBY2tcNB7zz4IiticrfU/JRdEy4udoO0eW4DvRxXtmTfoMxlUsY1rSQT2jfwHnquQpZmOd/3rgaQN3ouRUkY5SfRE7z+Y+6cYvH0xK8DAnqeiFw3Y446pvDOuV2QL3IFnI2t2GZyrZiHmvgGuF3UyHW7uy4eUHwVKptupXZFZwflBIadRJUmZdP8MuwS7X5GNs1usrOdHxQfQJmhahU/uLW+RzH2TVdvaPNdVZ2G8yfGUzSSQG22xsBIrOiOSXkC8NEcEakLaAn670go/wCzt4Ljhm8EXIXwYC1e5Ub9nbwXfZ28F7ke4AQ1XI37M3gvDQbwXuRnAMpfCOSmsZ/To/8At/MqCyI3E6N1swbzwCVLbRVDSYDEuJ70sxCa6sLsgTeQnjsKwODNWq2m3VxA5TqeQF1rHZpUuDWM8msHvZZl0cbFUkSCBrJ4hTe06pNGp2j8J3lQeSvqSUfRf439ODl7K1jXdbVfUIjO4uPidPkjqFIMZGhNz8go0MuEqqddfNWSekiSOm2xWNrzbhdCufIjiZPfGgSHN90ttMIk0A02x9pcf1XJstXLLDqj/9k="/>
          <p:cNvSpPr>
            <a:spLocks noChangeAspect="1" noChangeArrowheads="1"/>
          </p:cNvSpPr>
          <p:nvPr/>
        </p:nvSpPr>
        <p:spPr bwMode="auto">
          <a:xfrm>
            <a:off x="168275"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246" name="AutoShape 6" descr="data:image/jpg;base64,/9j/4AAQSkZJRgABAQAAAQABAAD/2wCEAAkGBhQSEBUUEhQVFRUWFhwYGRgXGBgYHBoaGBcXGBgaGBcXHiYeFxojGhccHy8gIycpLCwsGB4xNTAqNSYrLCkBCQoKDgwOGg8PGiwkHyQsLCwsLCksLCwsLCwsLCwsLCwsKSwsLCwsLCwsLCwsLCwsLCwpLCkpLCwsLCwsLCkpLP/AABEIAOsA1gMBIgACEQEDEQH/xAAcAAABBQEBAQAAAAAAAAAAAAAEAgMFBgcAAQj/xABCEAABAwIDBAgDBgUDAgcAAAABAAIRAyEEEjEFQVFxBhMiYYGRobEywdEUQlJy4fAHIzNigpLC8SSiFRY0c4Oy0v/EABkBAAMBAQEAAAAAAAAAAAAAAAIDBAEFAP/EACoRAAICAgICAQQBBAMAAAAAAAABAhEDIRIxBEEiEzJRYaEjQnHwkbHB/9oADAMBAAIRAxEAPwDI24t7SQ10DMbbtd0pZ2nU/F6D6IR5u7mV64JsUqAbdklQ2jUynteg+iJpY19r+g+iHoUrBEupRpZIk0VRTokziXRru4D6JluLfOvoEpvwjkmG6pI4h6+03gntegTI2nU/EfIfRM1j2nc02wSQn0iRt2SP/iNQR2t06DevH7Rqa5te4fRMTJSZsP3+969SCTY67aVT8XoPol0tpVJ+L0CDclUhdepG7D/t9T8W7gE9S2g/8XoPogGankU/SWNIZHsMbj3/AIvQfRDY3aFQEdrdwHHknW00Hj23HJYkjZHf+JVPxeg+i77fUn4/QfRDELxrUVIXYa3aNT8XoPonG4+p+L0H0QQCfa1bSPWFjHv/ABegT1PGvkSd/dxQQRDdQvUjLHXY58/F6BI+3v8Axeg+iacLyvep7M98IdBChj6mmb0H0Txxrx970C9w2ynkgkETvKPrbGIcBMyfEDjBWOUeg1CQJSxTjN9/d9FyNo7HJ+E85tpbdyXIecRnCRToueaVFlx1PMpVOnKqXRzmtklhqnYsiWm10NhaZi5R1FoOs+n0SJUWRugpjeym3iPK6PbR7IIuL7/BDV6Y71Ny2NrRUK3xO5n3SqNEzy/fzSnU5qQN5j1UlsjZFSo1zmtJAgOI0G+/jCpcklskUW3oAZTMie5Ja2xH7srFiOjtSkWGo0tzPLRxzNiZ5EhIx3RqrSIJbYgGRezrA+MoFlj+Rv0pFdLVzdQlVBC6gJcEwAXTbc8k/SSsKy50GgvYXN57reqVRZu744+u9Y2NithVAWQm1KUObyUxg8NZA7dowW8ilqXyoZOPxshS07kumxLyyl06SaTnZUtoXEJYbdaCLpFLLL+i9o00Sylv8fJeNTBYkA+Hz+aTm0RYp9g90H3HzCGcNyE0Nr7frOsXBo3BoaI9JPmmqG0q+aWvdPHnqgqo4qV2LPVvve3zQSSitIbGTk+w6nWxDGiXgTpIH0XIcMJJXJLS9jyqltzzPuicMEOWXd3OPuisLZW/2nOj9wbS1RuHbfRCURdSmCo3U83RbjVkhh6cDwQ1bDzuj/hS9PD20SMRQsIHFQ/U2VcLKC2iet1ggz6opuOfTD6bajgwmSGkgGDYkb7Hem6lMh7uZ+Z+SZeNOXtb5Lod9nOemEV9pVnRmq1HAGRmeTBJEkToSQLo+j0oxDIIrOJERmDXfD8NnA6TZRBakEwvcIvtHlJobxNTM4m0kzYQPLcvMM268hOYVkvARmex8U+yf3w+hR2DpXHfeff1lcMKcunD2cfmEdgaGnl8/mlSlofFElg8N2SobpNThzeStmEw+5V/pfQuzxn0U2KdzH5F/TKyQnaNl61pMWRD6BAuIVpCMSnA1NR3J0hEAwmkZKkKGGJEgfd9wT7FReHdxCs7OldNtPIMK0gtIJc++gAiG2jWEnI5L7VY3Hx/uZD/AGVwkERY+gmPSEFlsrZS6U0DTa2phwCGxma4GbHLaNR2d+4+FXrZS45ZyyYmJjdMaGEOOUm3yVBZFH0wWq1H7Kb2XJmo2yJ2Uww7mmS6Bx9ixqVycaLlclFJVW6k/wBxRdNtkOwXP5j7otmiq9IjithtIC3JTGz6OiicKxT+zWRHGdFHmdIuxIn8JhuxJPgh8UzQDepPC0iWDjCCrMJ9Vyk/lsriyg4rDHMdfvH3HyQDqPZ8T9VaMb0ks1goUwGPaSZdLskzJ3B0zbSFC7R2iyq0RSFNwMyHEg2jQ+O9dbHKT7RzcijeiMaLJbmyfBIYyyfafNUCkCPbwT+zmy8LqlO69wo7YXn0auy7NxeCZlvUP8wTNP7twdTrEIiqMO4h1Avkm4c3LxvM/uFTC7tK0dH6Mm+ihnjUVytlUJt6LZs3ADKCqx0zwBNSmAJJkacYV+weGblFhpwSKOxW1K7XkD+WSfp6wuXHyPp5HJlElyhRCdHOhVPDUjVrMFWoAMrD8Ic4gAED4tZ8DzU/jOjIxTIxTWhriBTqMaGuYTYA5bETuI8bKQx1FxY8UyAQQQToIcJ9EirXxDsKCHU8mXtWg5g8AFvum4c8p/KT3/v8E8oKqX5MGx2DNKq9h1Y4tPgY+SbVw/iTs7q9oVDuqBrx/kL+qqTmrtY58opkUke09UtwSKYToCMEQ3VcRPclBq8K8Gj3NZG7MHZchMohGbLFnoJ9DILYsC65LDV4lWUIqzBr+YoqkEKw3P5ijqSq9EcewzDaqz7Nok+JVcwUTdWrZLNOA0UHkOkW4izYVsM0kkb1FYqc1lL07s5qLxlK5idVy497HKzO8WO278x90K9ncjMd/VfzKGc1dyPRz5djGQ8E5Glk/ljmvOpnWEdnkhiq3U7knDiXiBqnXwZXYRnbHG696Pexxg7Xirj0cbp++CqrafaVx6N0zZSeQ/gPh2X3CM7I0UxszBHqybXPsg9l4bMRbuVmw+HhoELlePg+tkbfSPZMnGNEBjMK4srAaljo5huYeyrOCqDLlY43cMwO+9jzlX3qDnNtY9QQod2wckHKBCKeJwjpfkLHlXsqP8WdjzRoVgBIGQ8okeqypfRnSTYn2jBOpxfLLfzDRfPWIwhY4tcCCLEHiF1/H0uLJHvYzA4LgF7kuluokahUGUIhIeluTLjbSF40VNlJbIZ2X+HzUQTCldhmz0GT7R2L7hbtdy5Kc265KHFWpC5/MfdHUWoOjYu/MfdFUXqv0Qx7JDDbuI/cKzbMeQAFWMK4TqrNswGyhz9FuIt+Fb/L5qOqtN/3uUlhf6Z9uHJB1Lk9y5TVOx8OzNdot/nvH9xQxaSUVtD+s/8AMfdMC5Xbi9IhkvkINO/elOp3Si0wkidyI2gZ5SsM/tBdXZbvXYAdsIvQHsPCvPRWlcfvgqO3VX/oY0Oc0cVB5f2FWPs0bZQDQ32U8x0hRWFpADtQI0JRtOuG2JEJPht44/Lpk2X5PQ7lE79PmvK1GWkXShGspjaW1qdFsveArZceL5Ckm2kh0EASbQLys06R9H8NXxjiHG4kxAEzc3HD0B1Re09u1sU7JTJbTnXj4ozZmxmt1uePeoM3lLVaLoYOKbkUrFdHhhXwwdY5wdDnNzZACbhoEFwEXdAvAG9VLG4U03ZXGRqOXitvOwaVQ9qZgj4jv8YQuM/hnhapBd1ltL+mkwmYPJb7QE1BL9mU9HdijEVIgmTExIHPvOgT+3ejVLCPzVnFzD8DWakxeXGzQPEnhvV62vhMJgPgc6pUHw0mwGNN7kARPfqqltx1TG2e74OQAJ13jNu4n1Tec+dvSCWPlHRXsBs9r2ucQOIE7p0HIcY3ci5s7BGn1g3Wg9xn6IqtRdSLKc7g0xzgm2ogpVN57fh/uTXJsaoJUBbyvV48mVyIXyKtTOv5iiKQQ1NvaI/uPujsO1WeiBdhOFZ2lbNinRVzCUCTZW3ZdG4B1XP8iSotxItWAw56vQ/8KOe0hxtqpvA/BHco7FM7RJBXNnVWhuJ/J2ZhtjB5H59zifOSPK3umdmYfrHwSQBckeQA8SjtrszPrAah1vBxJ9Cm9kUi1sxqd9rNuuopPgKaTmFdINi9RlIBykCRBEEi2t4MHfuK82fgmFrS+wcdTuEWsTBUi2nmp5XtjM0GIIB4G5mb+iYFFzYFg0nKD6kHgeyEmM248W9jpwSdkScKOsdN2g2g2I11HcvDs8daA0gyCZBn7pKlBhyWuiCRIPIzBHnHkgapnUy4Ei5OgjQxxlOUn0LcVVg9BnaFuauXRNzuublEQQqph6Bsco81c+i2DqB7SGAd8Od7Nv5pedqqYMTSqO0P5jRfv4zvTuLxwINgYMcfJQtYlhBc0kneAW38VE4vpYac0xh3gkEDPDYHEDeuXGc23jQX006aGcR0q6yt1cuY1riG5TlIg65TAc0xC9x+AqVcQOtILQ0feMEXh0EDKTFwqq5ziQXBsjS2YjkXWHkiHMkA1HOdu7ToHIAwPJUOFdMoUUX/AAmEawCAI7gi6b4tA9UvosGfZafLjO88CpqGcPdJXh27ciWefdUR9CAf39FAdIdqYl4LKDXMbpmAOY+P3RyVvzM4ev6r2Wnd6/qrMeJR0mhP1KdtGN4rYmILpNGpAn7pPC8qOqV+qs6RLbjNGpJMiLm48luGMDOrfETlMdrfFrzxWI7YpZnydQ53qQU1qmosqw5OduhnaFNxaxw1ET/pBQVBwym4BJ0kTYHXhdTNeuGgAkWi2/huuoTEUWz2J/0mPW6KDtUFN07BQ/tfqFyUKDp19F6nE1lZw1OZj8RUlSoGyjsMDeCQJKPpUHfiMcgqX0TLsmNnWOit+zMNEGRNiePoqZg6bpEVY/xHzVl2cXAXrOBHAN9VzfIVl+JOi74NhDSdUDim3KRgsfa+Iq+AHyKdqtpud/VrnjJCjcLjR5aZSNs4Lq6jnEGH9oHgd/1QYxIJAuRGpPdcEfu60Cvsug5pY4veCLgv/TVUDb+zm0K+Sm4lobmbmItJPZPG6oxSv4vsZ7tDuLxBL2XsQfK068LeSRRqglzDG+/G0COEazyQrqmbKHHKADDrEXAFo3yNO9BuqRo7xkkzyTYw0bOVsM64sY9u/wDEDy0PA6oZhnW862BPqkB4AIdmB7/D9E2ys8Tx5J0Yk8iTw1S24f4tPuFZej2JcalMdmHEA9ln0kKn0sURqAfP6qZ6ObWIxNIZQZcN5Sc0G4s9GrNJ2jVaykJtLonhY39FTdpYzrKjjGgABJ9YiY8QrFtrFGo1oMNAdOqqWJdBcddfST7Lm4IXv2V1SPMrjqT/AIjL66+qW2m0br8f1UQ3pK3ex3/afdE4XarahA7QkxcCL8nfJXPHJdoDmjXOhhH2RvNx9VO2KrXR3FdTgM7tGB7iBcw2TZAj+KGHcJDK2hNwwaGPxcV6NtaIpr5MuQATzI3SqOz+J1MiW0KpHEuYPmVzP4mONxh4HF1S3o1MguPYDhJ9IsvSYxhKuvw/7gsh2o8tpl2U6xfS5aNR52WhP6SOxeyalctFM3EA5tHtE3HeswxmLzsIJMyOyRrfWd/6rZRuVofhfGDTB6mKDzLmuuB8LyBYRMOBSabWH71Qf5N//K9a4if1S2UZP6pml0Dt9jzKDTo5/m0+wXIqiwx2fRclchiiZo2sRMfiKJp1n7iPFzfrKYZhwZu0do6kcUZQwjCf6jPMFdO1RAk7CqOMdxbf+5v1RlHG1PxtHMz7ApeD2VTIBdWYORn01U7hNjYW01p5B3yUeScV6KoKX5B8JXcYmswDjD/kxS9OpIE1XO/KwjyzEIrCbKwzI7NV17ZabjPnCn8B1EQ3C13nvpwPMmFFKSl0h112QNFgdF6p/wBLfbMqN0jxBdiXyCADlAJkgDSTAm8+a2IVTFsMG/mqNHmAoHavRujiS41BSpvP3mdY4+ImCVmKccbuR6T5KkZfSxXHRe/aAO7kpzpP0IdhKfW06gq05vYtc2TAJEmRyKqmYnRXwcZq4i3JolBX7EE6n6D5p+m7tm8xv8FEOJ05BWGjsl+py3AtI4b50WSqIVuQoxFxu7lJ9GaA+007Aw4awo/7I86NJ4xf1Cmej2HIrskEdobj3eSmyS+DVhxVsum06berBDWi50sqPihDnjgPcOKvWNZ2AI4/JVTbGHAqvAF7D0K5njT9FL6KXSw8un96KWwlCC0xbMFI4LYDjNvA+CPqbHIpkmOyAV05Zk9EqVFs2O/NsmqbfBVA8iFm+CoTI/tf/wDZaV0Yw+bZhbxa8eZj5qobK2IXVCwagvB5ZyEtZFFNA1bbK7squcpaDB3H5I5+IMXjioSmABIJF0eXNeAWuHKVVJezU9GkbNw0bHqM4z5lzFRsThBL5jQcwe4rQD/L2bU3d5/MxAbA6NMflfWzOzAugdw+ExeSLwo4ZaqzdLkZjiQ+mYJN7id4NwV7SxdS8EHwH0Wh4utgaroGDPccxDvK8Juv0Lo1Gl+FaSQJNJ1n+BHxKpZV00L6KSMc/eGf6VyMq7PBP4Y7yFy24/gO5fkoLMVGYR94p9m1yNPYIM0zc95/dk7TwhOsDzK6CSrZz7leiTodIXD7yksP0te0QHKDoYESMzoHc2fchGjZ9ONXE+A+qROMH2h0ZTJj/wA2VHG7jPMqSw/S5+9xjxVdo4eiBdtRx45xA4yMo90VS2nhxbLTtvL3H5wppwg+oj48vbLI7pGCLud3DT3SqO3RuJLu4En0UfhcUxw7Ip/4gKWpbZdAaHEDg23jEaqOUFfRRToe66rXY6m5hDHNILnCbHu11UEf4ZYiew5h/MHN/T1Vjwu0DIBl3pHNGY/azmiIjTy57l6GScNLQuUU9lFxfRethqoL2tFpBs4GCB3hFHGvJu2mY3gHnu5q24LZLcYO1UIDeAnV3l91P1f4awIZUaeEgjzglNeWMvu7BVoq2G2i3eyCDuPdwhWDZ/SBgdTLpgEXtx11UB0j2O/AtBeWOzGGw65IvMcB8wqdtjHOaQA4lxALjvE6Dute3FYsEcu0E8nFGvbU6V4ZxADzY6gcY4kIemKVeoSH5SSLOaRNxYEWWIPqE6knmrj/AA+2vU6w0jLmZSQTfI7URwBvbehy+EoRcovZ7Hmt8TURs2KjjoCLd9gNyZx9H/p6vEN+YU3gzNKeLZA4KN2kf+nrflPuFy8U22HJbCOjf/oo4ZveVH9HaMYmoDqM3q8FG9G3n7H4uP78kzsWi9uJe+qMrXTlJIEjMIAvwCok75GVTZn+2NkPDA1jHdkkGBvv9UBhNlEEFwLT/wAK4YvD4jM7NTJBM2bPK4QOIqvBuwt893NWxyySp0a4we7LZjL7NqcLH/vYgtg7TNF7Gk9nKAQeIG5SdOsBgHTeJm39zVScXtb+YS4djf3Q0QR5KXGnJUjKVM0xmyMNiO2yzjqRGvePnZE4TY/VuEC4PxDh+5VI2R0hosEmo14MaEtI7wQdeYVrwHSygGya1gJObX0FyqoU38lTJpxa+0z3plgeqxlVrTbNI7swzR6rkrbm22YnFVKrhlYYa0HU5REn971yrtL0OinWzJW1AJ/MU62rKYaDc2+I7hxUpg2ECT5KxuokkVbHaOFeY3N7/oi8jWiwkjj9NE2a870g1N/BTu2UxpdBAxti3cbEaW03KpY/DdVULZ5ctysGaCf3yUbt+lLWv/xPuPmigqYvL8o3+CPwmOdTdLTBVz2N0gbVPbs6N0DnFiqI0IrDPLXAgwQfZFkxqSFYsjjo1VmMY3LIcbgfERr+WEnE7UGV5yN4XufEvklQbdoOgF2pA4awhsTiyZjQ696gWJNljlo0T+He031TVkiAGwNAJLpMaK85jP7+ayX+HWODH1rEy1vv6aq+M26BqCFzPLi45XS/AWODlGygfxZrO+1sDvh6sZRwuc3mR6BZ9iDLiTvMz+q0f+KTTV6uszRoLDG68ie46T9Vm72d8Ls+G08UWJyx4yoabTk204rQugGzo7XwsBlzjvi2/cNPEqj4am2RYu9vJaNsAklmcQ1t8k2EXzPOgHcOCzy2+DSCwLdl+x+JYzDXOQOhoJBtNxoDuHqq1Xawsf22m1ocLnu3qSxWK66nS7J6t7nG8gkNgB0bgZJ8kDtPY1MU6jm5hlEgTOkayuRhhxSQ+1eyZ6PMLsFAFyHj3CZfsetVrDPLabYg2k2uADpdO9EaxGDB4Zj5Eo9mMd9qdSIEBocN2oafmUEnK5cTbpsjh0dqzYsA3Xv/ANqOpbHeBDqvhBd6OMKUxGEn4XEcrfJQuO2SWZnurVGhtyS4kD19FlSugOdrs7adDq8JUbIdoZiPvN3TZZ3jMM51bKztk6tG60a6JW1ekzmUDRYbFziTNzJnmNFVqXSp9EOyQXEiHncAZIA7yBJPBdHx/GyRTf8AwY5RX3FkZ0bqUhndRtxBD9dJyyp3ZmIb/TrUzlI3MgjxsRzVS6MdOMT15BcCDLiIDeBdEcQDZXiptGmXZMQS9hJLHT2mB17O1I1EG1luXmnxn/BRhnFx0tfyRu3+i5blfRDqtN24fE098a23/s8rLg6TmA9U8VWTYiZH5hqD6WXiFZ5xVAPFF7swPD/1HHgT7o7rbHlKAoO7b/3v/VEvd2fBdlro5SfoJwT5AlEVXAN7yf8AlA7OqSI4InGOsO4pTXyHxfxGqpvxsPZKrND6Tm7yJHMXCaeLo/ZODzuH5gDyNlktbDguToqlBuYwFOUuj7gxr3OEOJEDiIN/AoHZdPK884Vlq40upimB2WmZ4uOsTuAGvevZJO1QvFjXG2M5jlF0zUqWibJRPZTR09ECDZPdD8aGPqkua0ZWiXRHxd5RuP6X02mA7P8Aln52EKllsa3ncmK9QcAlvx4ynyY2OZxhSLOembMuU0pni6x11AF1Va72lxyiJ3c9w5Jh1UrybKiGOMOhE8rn2SOAxopneDvI18yVovReuagFWMtESQzWSCC17zvuNN3es42ZiGzlqCWnXiOR3LT8DUp0sCDShwL2DTLAJM5huvCk8vpKtsf4/wCyY2nje3SbPwtLj/lEejU9WM4asSdWn3Cq9DaZOIOc7xPCMo9FZK+IH2SpBmWH1uonj4pBya5BXRmt/wBIRN+39U+yoRtB0k/0h7NVT2dtPq6ZdM9w4KO6TdO3NxTnUuy4sDSbEizdxtNkEfGlKUuPsbOotNmp7f2/TwtPPVdE2aBq48AFkfSDpdUxLy5xPVj4WZrD6u71B4/bNSs7NWe6oeLiT5Tp4KOq4ldLD4yht9kl0Smzj1r3Takxpe+I0A05kkAc1DVdnOMkKy4Cj1ez5nt4mrH/AMdG8eLyPIJvC4eWgmOSbzpugli5rZGbOwJZVY48HZuWRwPurJTrZ3Mkx/LbO7TMPkouq6Xlo3gDzP6Jx4k67y3/ABYBPmShn8mGlwtIl8Jtx9AzTfEiJ4iVygcXW+G+6F4hWJP0e+oyuUmw9xvqb+KcqkQeSG60guj8R90pmJJde6vS0c610KwVWKkHRwlSTzJE6Tflv9FDufBngfQqUBlsoJr2MxvtHlWkRIOrTl8rT6KydG6ILQd+YekKKbSzuYfxtLT+drQB6ZVYejtOKY4kz5GPkovIl8Do+JD5lc2dsHrK9VuYNLahF/zkE+An0StrVhQLMrJBBAM2lpLTffuPiu2lWyYnEkGO0/zJMepUViqz6gaHOkAWHCw4DuCbFOTTfQibUIuKW7/9GK20nG0d+9I+0vdYG53BJFDfPklg5bN3/vyT6RNT9hEhrbkk7yT6BCVHTO4JNSpa6GdUJ1WpGSl6F9YJTgP7KHYLhO1LWutAHGOG5Wzoxt99IZTlLT+KSL7iN4uqeypfcj8NUgjigyQUlTGY5uLtFu2rsntipJyVCL6gWu0n8QGnEeKdxGDa2nLXmxmCdY3QNPFE7AxzatDqajcwIgiYNrhzeDhJjXgoPaWHdTqOp5j2DA7wND3SL+Kjg23xfr/osaXfdkpSx3YHCSfBsE/IcyqztQg1XEXklE1MUWUzv8Z1IPhoo0V2kcLqrFGuhWWTdWOU6QdpbmligB3mbBDv0lp8FIdGKXW4ui06ZwTyb2vkim+KbBjTaRoG19lMpbOpz8dPKGxHxuMv3THxeSom0MI5xzM47j8lcOnONDWU3Od2QXAMvJdA7XuL/iVNoY0ESDb8MzrvUPi8uHL9luWk+DCNlAtzOcRbw0BnXy80qnU46x6u7R9/RIY+Kd98zymT8gks3uPPzVJO3SSF18PfjZcnsAwvmy5Y5NaGxw8lZVmfej8R917SYJSWOueZ914DeQq0tHJvZ5UGo8Ufg3TTQlQ7+KXs98SFktoOOpEzgTLXDeyKjfD4vS/grRTrinUaBYFkj/Ikn3VRwFbLUBOmh5Gx9FYtq0urdhzu+GeTp/3LnZ43JL8nT8eVK/wVbpFUIxlUOByGqXAaSPnqhcSCDffcHuOhRvS+oTWeDPZePLI3ThohWOz0XyL0wC09xcAWnuvKph9kWTTXzkgQO1C8qug+CU1v6JNRspwn0CPdPekR4pT2RokhEJOYO0E488Elrlzqkrx49ATtN8EHgUxPcldZ+4XjyLPsvGFj2ndPpvCnelDYfTc379O8mZLXFvnEeiqlF9gf3orBtauHUqB35T8vopJx/qJ/5LscvjRA7SqWAQTG2T2MdL4XAWVMVSJ5u5DbBCt38O8LmxDqhFmMP+p1h6SqitG6DYM08Nm31CXeAs36+Kn8uXHG/wB6H+LDlkX6PenOJpjCZXHtF4Lfn6Ss9aBqHSZtaNYEKY6cbTNXElgkNpDLB3u1cfX0UXselL53NE+O5Z48OGL+QvImsmWl/gnMQ24buaBPNBY2tcNB7zz4IiticrfU/JRdEy4udoO0eW4DvRxXtmTfoMxlUsY1rSQT2jfwHnquQpZmOd/3rgaQN3ouRUkY5SfRE7z+Y+6cYvH0xK8DAnqeiFw3Y446pvDOuV2QL3IFnI2t2GZyrZiHmvgGuF3UyHW7uy4eUHwVKptupXZFZwflBIadRJUmZdP8MuwS7X5GNs1usrOdHxQfQJmhahU/uLW+RzH2TVdvaPNdVZ2G8yfGUzSSQG22xsBIrOiOSXkC8NEcEakLaAn670go/wCzt4Ljhm8EXIXwYC1e5Ub9nbwXfZ28F7ke4AQ1XI37M3gvDQbwXuRnAMpfCOSmsZ/To/8At/MqCyI3E6N1swbzwCVLbRVDSYDEuJ70sxCa6sLsgTeQnjsKwODNWq2m3VxA5TqeQF1rHZpUuDWM8msHvZZl0cbFUkSCBrJ4hTe06pNGp2j8J3lQeSvqSUfRf439ODl7K1jXdbVfUIjO4uPidPkjqFIMZGhNz8go0MuEqqddfNWSekiSOm2xWNrzbhdCufIjiZPfGgSHN90ttMIk0A02x9pcf1XJstXLLDqj/9k="/>
          <p:cNvSpPr>
            <a:spLocks noChangeAspect="1" noChangeArrowheads="1"/>
          </p:cNvSpPr>
          <p:nvPr/>
        </p:nvSpPr>
        <p:spPr bwMode="auto">
          <a:xfrm>
            <a:off x="168275"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0248" name="Picture 8" descr="Jesus Escrituras"/>
          <p:cNvPicPr>
            <a:picLocks noChangeAspect="1" noChangeArrowheads="1"/>
          </p:cNvPicPr>
          <p:nvPr/>
        </p:nvPicPr>
        <p:blipFill>
          <a:blip r:embed="rId2" cstate="print"/>
          <a:srcRect/>
          <a:stretch>
            <a:fillRect/>
          </a:stretch>
        </p:blipFill>
        <p:spPr bwMode="auto">
          <a:xfrm>
            <a:off x="4848225" y="1556792"/>
            <a:ext cx="4295775" cy="4724401"/>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just"/>
            <a:r>
              <a:rPr lang="es-ES" sz="2400" dirty="0">
                <a:solidFill>
                  <a:schemeClr val="tx1"/>
                </a:solidFill>
                <a:latin typeface="+mn-lt"/>
                <a:ea typeface="+mn-ea"/>
                <a:cs typeface="+mn-cs"/>
              </a:rPr>
              <a:t>“La santa madre Iglesia ha defendido siempre y en todas partes, con firmeza y máxima constancia, que los cuatro  Evangelios mencionados, cuya historicidad afirma sin dudar, narran fielmente lo que Jesús, el Hijo de Dios, viviendo entre los hombres, hizo y enseñó realmente para la eterna salvación de los mismos hasta el día de la ascensión (Cfr. </a:t>
            </a:r>
            <a:r>
              <a:rPr lang="es-ES" sz="2400" dirty="0" err="1">
                <a:solidFill>
                  <a:schemeClr val="tx1"/>
                </a:solidFill>
                <a:latin typeface="+mn-lt"/>
                <a:ea typeface="+mn-ea"/>
                <a:cs typeface="+mn-cs"/>
              </a:rPr>
              <a:t>Hch</a:t>
            </a:r>
            <a:r>
              <a:rPr lang="es-ES" sz="2400" dirty="0">
                <a:solidFill>
                  <a:schemeClr val="tx1"/>
                </a:solidFill>
                <a:latin typeface="+mn-lt"/>
                <a:ea typeface="+mn-ea"/>
                <a:cs typeface="+mn-cs"/>
              </a:rPr>
              <a:t> 1, 1-2). Después de este día, los Apóstoles comunicaron a los oyentes esos dichos y hechos con la mayor comprensión que les daba la resurrección gloriosa de Cristo y la enseñanza del Espíritu de verdad. Los autores sagrados compusieron los cuatro Evangelios escogiendo datos de la tradición oral o escrita, reduciéndolos a síntesis, adaptándolos a la situación de las diversas Iglesias, conservando el estilo de proclamación: así nos transmitieron siempre datos auténticos y genuinos acerca de Jesús. Sacándolo de su memoria o del testimonio de los que ‘que asistieron desde el principio y fueron ministros de la palabra’, lo escribieron para que conozcamos la ‘verdad’ de lo que nos enseñaban (Cfr. </a:t>
            </a:r>
            <a:r>
              <a:rPr lang="es-ES" sz="2400" dirty="0" err="1">
                <a:solidFill>
                  <a:schemeClr val="tx1"/>
                </a:solidFill>
                <a:latin typeface="+mn-lt"/>
                <a:ea typeface="+mn-ea"/>
                <a:cs typeface="+mn-cs"/>
              </a:rPr>
              <a:t>Lc</a:t>
            </a:r>
            <a:r>
              <a:rPr lang="es-ES" sz="2400" dirty="0">
                <a:solidFill>
                  <a:schemeClr val="tx1"/>
                </a:solidFill>
                <a:latin typeface="+mn-lt"/>
                <a:ea typeface="+mn-ea"/>
                <a:cs typeface="+mn-cs"/>
              </a:rPr>
              <a:t> 1, 2-4)”.</a:t>
            </a:r>
            <a:endParaRPr lang="es-PA" sz="2400" dirty="0">
              <a:solidFill>
                <a:schemeClr val="tx1"/>
              </a:solidFill>
              <a:latin typeface="+mn-lt"/>
              <a:ea typeface="+mn-ea"/>
              <a:cs typeface="+mn-cs"/>
            </a:endParaRPr>
          </a:p>
          <a:p>
            <a:endParaRPr lang="es-PA" sz="2400"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26485630"/>
              </p:ext>
            </p:extLst>
          </p:nvPr>
        </p:nvGraphicFramePr>
        <p:xfrm>
          <a:off x="0" y="404664"/>
          <a:ext cx="88204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s-ES" sz="3600" dirty="0" smtClean="0"/>
              <a:t>1.1 Los Tres Momentos en la Formación de los Evangelios</a:t>
            </a:r>
            <a:endParaRPr lang="es-PA" sz="3600" dirty="0"/>
          </a:p>
        </p:txBody>
      </p:sp>
      <p:graphicFrame>
        <p:nvGraphicFramePr>
          <p:cNvPr id="6" name="5 Marcador de contenido"/>
          <p:cNvGraphicFramePr>
            <a:graphicFrameLocks noGrp="1"/>
          </p:cNvGraphicFramePr>
          <p:nvPr>
            <p:ph idx="1"/>
          </p:nvPr>
        </p:nvGraphicFramePr>
        <p:xfrm>
          <a:off x="0" y="1340768"/>
          <a:ext cx="882047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50D5379D-4550-498B-A6A7-80F6E315B06B}"/>
                                            </p:graphicEl>
                                          </p:spTgt>
                                        </p:tgtEl>
                                        <p:attrNameLst>
                                          <p:attrName>style.visibility</p:attrName>
                                        </p:attrNameLst>
                                      </p:cBhvr>
                                      <p:to>
                                        <p:strVal val="visible"/>
                                      </p:to>
                                    </p:set>
                                    <p:animEffect transition="in" filter="wipe(left)">
                                      <p:cBhvr>
                                        <p:cTn id="12" dur="500"/>
                                        <p:tgtEl>
                                          <p:spTgt spid="6">
                                            <p:graphicEl>
                                              <a:dgm id="{50D5379D-4550-498B-A6A7-80F6E315B0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A28BAAEA-7A46-4B42-B1E6-4625F6BC93BF}"/>
                                            </p:graphicEl>
                                          </p:spTgt>
                                        </p:tgtEl>
                                        <p:attrNameLst>
                                          <p:attrName>style.visibility</p:attrName>
                                        </p:attrNameLst>
                                      </p:cBhvr>
                                      <p:to>
                                        <p:strVal val="visible"/>
                                      </p:to>
                                    </p:set>
                                    <p:animEffect transition="in" filter="wipe(left)">
                                      <p:cBhvr>
                                        <p:cTn id="17" dur="500"/>
                                        <p:tgtEl>
                                          <p:spTgt spid="6">
                                            <p:graphicEl>
                                              <a:dgm id="{A28BAAEA-7A46-4B42-B1E6-4625F6BC93BF}"/>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graphicEl>
                                              <a:dgm id="{BFF51716-6A5B-4D39-A655-5837C0B367D1}"/>
                                            </p:graphicEl>
                                          </p:spTgt>
                                        </p:tgtEl>
                                        <p:attrNameLst>
                                          <p:attrName>style.visibility</p:attrName>
                                        </p:attrNameLst>
                                      </p:cBhvr>
                                      <p:to>
                                        <p:strVal val="visible"/>
                                      </p:to>
                                    </p:set>
                                    <p:animEffect transition="in" filter="wipe(left)">
                                      <p:cBhvr>
                                        <p:cTn id="20" dur="500"/>
                                        <p:tgtEl>
                                          <p:spTgt spid="6">
                                            <p:graphicEl>
                                              <a:dgm id="{BFF51716-6A5B-4D39-A655-5837C0B367D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821408E6-D916-4584-9309-A14435731182}"/>
                                            </p:graphicEl>
                                          </p:spTgt>
                                        </p:tgtEl>
                                        <p:attrNameLst>
                                          <p:attrName>style.visibility</p:attrName>
                                        </p:attrNameLst>
                                      </p:cBhvr>
                                      <p:to>
                                        <p:strVal val="visible"/>
                                      </p:to>
                                    </p:set>
                                    <p:animEffect transition="in" filter="wipe(left)">
                                      <p:cBhvr>
                                        <p:cTn id="25" dur="500"/>
                                        <p:tgtEl>
                                          <p:spTgt spid="6">
                                            <p:graphicEl>
                                              <a:dgm id="{821408E6-D916-4584-9309-A14435731182}"/>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graphicEl>
                                              <a:dgm id="{40897176-3031-4044-A0D6-D4569E670BCA}"/>
                                            </p:graphicEl>
                                          </p:spTgt>
                                        </p:tgtEl>
                                        <p:attrNameLst>
                                          <p:attrName>style.visibility</p:attrName>
                                        </p:attrNameLst>
                                      </p:cBhvr>
                                      <p:to>
                                        <p:strVal val="visible"/>
                                      </p:to>
                                    </p:set>
                                    <p:animEffect transition="in" filter="wipe(left)">
                                      <p:cBhvr>
                                        <p:cTn id="28" dur="500"/>
                                        <p:tgtEl>
                                          <p:spTgt spid="6">
                                            <p:graphicEl>
                                              <a:dgm id="{40897176-3031-4044-A0D6-D4569E670BC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F24D0DF0-BE7D-4288-B97E-4810E9326516}"/>
                                            </p:graphicEl>
                                          </p:spTgt>
                                        </p:tgtEl>
                                        <p:attrNameLst>
                                          <p:attrName>style.visibility</p:attrName>
                                        </p:attrNameLst>
                                      </p:cBhvr>
                                      <p:to>
                                        <p:strVal val="visible"/>
                                      </p:to>
                                    </p:set>
                                    <p:animEffect transition="in" filter="wipe(left)">
                                      <p:cBhvr>
                                        <p:cTn id="33" dur="500"/>
                                        <p:tgtEl>
                                          <p:spTgt spid="6">
                                            <p:graphicEl>
                                              <a:dgm id="{F24D0DF0-BE7D-4288-B97E-4810E9326516}"/>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graphicEl>
                                              <a:dgm id="{3056C0CB-9573-41F6-AE53-9B1E9CBCCA09}"/>
                                            </p:graphicEl>
                                          </p:spTgt>
                                        </p:tgtEl>
                                        <p:attrNameLst>
                                          <p:attrName>style.visibility</p:attrName>
                                        </p:attrNameLst>
                                      </p:cBhvr>
                                      <p:to>
                                        <p:strVal val="visible"/>
                                      </p:to>
                                    </p:set>
                                    <p:animEffect transition="in" filter="wipe(left)">
                                      <p:cBhvr>
                                        <p:cTn id="36" dur="500"/>
                                        <p:tgtEl>
                                          <p:spTgt spid="6">
                                            <p:graphicEl>
                                              <a:dgm id="{3056C0CB-9573-41F6-AE53-9B1E9CBCCA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3">
            <a:schemeClr val="lt1"/>
          </a:lnRef>
          <a:fillRef idx="1">
            <a:schemeClr val="accent2"/>
          </a:fillRef>
          <a:effectRef idx="1">
            <a:schemeClr val="accent2"/>
          </a:effectRef>
          <a:fontRef idx="minor">
            <a:schemeClr val="lt1"/>
          </a:fontRef>
        </p:style>
        <p:txBody>
          <a:bodyPr/>
          <a:lstStyle/>
          <a:p>
            <a:r>
              <a:rPr lang="es-ES" sz="4000" dirty="0"/>
              <a:t>1</a:t>
            </a:r>
            <a:r>
              <a:rPr lang="es-ES" sz="4000" dirty="0" smtClean="0"/>
              <a:t>.</a:t>
            </a:r>
            <a:br>
              <a:rPr lang="es-ES" sz="4000" dirty="0" smtClean="0"/>
            </a:br>
            <a:r>
              <a:rPr lang="es-ES" sz="4000" dirty="0" smtClean="0"/>
              <a:t> Jesús</a:t>
            </a:r>
            <a:endParaRPr lang="es-PA" sz="4000" dirty="0"/>
          </a:p>
        </p:txBody>
      </p:sp>
      <p:sp>
        <p:nvSpPr>
          <p:cNvPr id="4" name="3 Marcador de contenido"/>
          <p:cNvSpPr>
            <a:spLocks noGrp="1"/>
          </p:cNvSpPr>
          <p:nvPr>
            <p:ph sz="half" idx="1"/>
          </p:nvPr>
        </p:nvSpPr>
        <p:spPr>
          <a:xfrm>
            <a:off x="0" y="1196752"/>
            <a:ext cx="3275856" cy="5661248"/>
          </a:xfrm>
        </p:spPr>
        <p:style>
          <a:lnRef idx="2">
            <a:schemeClr val="accent4"/>
          </a:lnRef>
          <a:fillRef idx="1">
            <a:schemeClr val="lt1"/>
          </a:fillRef>
          <a:effectRef idx="0">
            <a:schemeClr val="accent4"/>
          </a:effectRef>
          <a:fontRef idx="minor">
            <a:schemeClr val="dk1"/>
          </a:fontRef>
        </p:style>
        <p:txBody>
          <a:bodyPr/>
          <a:lstStyle/>
          <a:p>
            <a:pPr algn="ctr">
              <a:buNone/>
            </a:pPr>
            <a:r>
              <a:rPr lang="es-ES" dirty="0">
                <a:solidFill>
                  <a:schemeClr val="tx1"/>
                </a:solidFill>
                <a:latin typeface="+mn-lt"/>
                <a:ea typeface="+mn-ea"/>
                <a:cs typeface="+mn-cs"/>
              </a:rPr>
              <a:t>“Lo que Jesús, el Hijo de Dios, viviendo entre los hombres, hizo y enseñó realmente para la eterna salvación de los mismos hasta el día de la ascensión” (Cfr. </a:t>
            </a:r>
            <a:r>
              <a:rPr lang="es-ES" dirty="0" err="1">
                <a:solidFill>
                  <a:schemeClr val="tx1"/>
                </a:solidFill>
                <a:latin typeface="+mn-lt"/>
                <a:ea typeface="+mn-ea"/>
                <a:cs typeface="+mn-cs"/>
              </a:rPr>
              <a:t>Hch</a:t>
            </a:r>
            <a:r>
              <a:rPr lang="es-ES" dirty="0">
                <a:solidFill>
                  <a:schemeClr val="tx1"/>
                </a:solidFill>
                <a:latin typeface="+mn-lt"/>
                <a:ea typeface="+mn-ea"/>
                <a:cs typeface="+mn-cs"/>
              </a:rPr>
              <a:t> 1, 1-2)”.</a:t>
            </a:r>
            <a:endParaRPr lang="es-PA" dirty="0"/>
          </a:p>
        </p:txBody>
      </p:sp>
      <p:graphicFrame>
        <p:nvGraphicFramePr>
          <p:cNvPr id="6" name="5 Marcador de contenido"/>
          <p:cNvGraphicFramePr>
            <a:graphicFrameLocks noGrp="1"/>
          </p:cNvGraphicFramePr>
          <p:nvPr>
            <p:ph sz="half" idx="2"/>
            <p:extLst>
              <p:ext uri="{D42A27DB-BD31-4B8C-83A1-F6EECF244321}">
                <p14:modId xmlns:p14="http://schemas.microsoft.com/office/powerpoint/2010/main" val="4192413629"/>
              </p:ext>
            </p:extLst>
          </p:nvPr>
        </p:nvGraphicFramePr>
        <p:xfrm>
          <a:off x="3429000" y="1340768"/>
          <a:ext cx="54634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3">
            <a:schemeClr val="lt1"/>
          </a:lnRef>
          <a:fillRef idx="1">
            <a:schemeClr val="accent2"/>
          </a:fillRef>
          <a:effectRef idx="1">
            <a:schemeClr val="accent2"/>
          </a:effectRef>
          <a:fontRef idx="minor">
            <a:schemeClr val="lt1"/>
          </a:fontRef>
        </p:style>
        <p:txBody>
          <a:bodyPr/>
          <a:lstStyle/>
          <a:p>
            <a:r>
              <a:rPr lang="es-ES" sz="4400" dirty="0" smtClean="0"/>
              <a:t>2. La actividad apostólica</a:t>
            </a:r>
            <a:endParaRPr lang="es-PA" sz="4400" dirty="0"/>
          </a:p>
        </p:txBody>
      </p:sp>
      <p:sp>
        <p:nvSpPr>
          <p:cNvPr id="3" name="2 Marcador de contenido"/>
          <p:cNvSpPr>
            <a:spLocks noGrp="1"/>
          </p:cNvSpPr>
          <p:nvPr>
            <p:ph sz="half" idx="1"/>
          </p:nvPr>
        </p:nvSpPr>
        <p:spPr>
          <a:xfrm>
            <a:off x="0" y="1196752"/>
            <a:ext cx="3347864" cy="5661248"/>
          </a:xfrm>
        </p:spPr>
        <p:style>
          <a:lnRef idx="2">
            <a:schemeClr val="dk1"/>
          </a:lnRef>
          <a:fillRef idx="1">
            <a:schemeClr val="lt1"/>
          </a:fillRef>
          <a:effectRef idx="0">
            <a:schemeClr val="dk1"/>
          </a:effectRef>
          <a:fontRef idx="minor">
            <a:schemeClr val="dk1"/>
          </a:fontRef>
        </p:style>
        <p:txBody>
          <a:bodyPr/>
          <a:lstStyle/>
          <a:p>
            <a:pPr lvl="0" algn="ctr">
              <a:buNone/>
            </a:pPr>
            <a:r>
              <a:rPr lang="es-ES" dirty="0">
                <a:solidFill>
                  <a:schemeClr val="tx1"/>
                </a:solidFill>
                <a:latin typeface="+mn-lt"/>
                <a:ea typeface="+mn-ea"/>
                <a:cs typeface="+mn-cs"/>
              </a:rPr>
              <a:t>“Después de este día, los Apóstoles comunicaron a los oyentes esos dichos y hechos con la mayor comprensión que les daba la resurrección gloriosa de Cristo y la enseñanza del Espíritu de la verdad”.</a:t>
            </a:r>
            <a:endParaRPr lang="es-PA" dirty="0">
              <a:solidFill>
                <a:schemeClr val="tx1"/>
              </a:solidFill>
              <a:latin typeface="+mn-lt"/>
              <a:ea typeface="+mn-ea"/>
              <a:cs typeface="+mn-cs"/>
            </a:endParaRPr>
          </a:p>
          <a:p>
            <a:endParaRPr lang="es-PA" dirty="0"/>
          </a:p>
        </p:txBody>
      </p:sp>
      <p:graphicFrame>
        <p:nvGraphicFramePr>
          <p:cNvPr id="5" name="4 Marcador de contenido"/>
          <p:cNvGraphicFramePr>
            <a:graphicFrameLocks noGrp="1"/>
          </p:cNvGraphicFramePr>
          <p:nvPr>
            <p:ph sz="half" idx="2"/>
            <p:extLst>
              <p:ext uri="{D42A27DB-BD31-4B8C-83A1-F6EECF244321}">
                <p14:modId xmlns:p14="http://schemas.microsoft.com/office/powerpoint/2010/main" val="3033334281"/>
              </p:ext>
            </p:extLst>
          </p:nvPr>
        </p:nvGraphicFramePr>
        <p:xfrm>
          <a:off x="3429000" y="1196752"/>
          <a:ext cx="57150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3">
            <a:schemeClr val="lt1"/>
          </a:lnRef>
          <a:fillRef idx="1">
            <a:schemeClr val="accent2"/>
          </a:fillRef>
          <a:effectRef idx="1">
            <a:schemeClr val="accent2"/>
          </a:effectRef>
          <a:fontRef idx="minor">
            <a:schemeClr val="lt1"/>
          </a:fontRef>
        </p:style>
        <p:txBody>
          <a:bodyPr/>
          <a:lstStyle/>
          <a:p>
            <a:r>
              <a:rPr lang="es-ES" dirty="0" smtClean="0"/>
              <a:t>3. La Generación Apostólica</a:t>
            </a:r>
            <a:endParaRPr lang="es-PA" dirty="0"/>
          </a:p>
        </p:txBody>
      </p:sp>
      <p:sp>
        <p:nvSpPr>
          <p:cNvPr id="3" name="2 Marcador de contenido"/>
          <p:cNvSpPr>
            <a:spLocks noGrp="1"/>
          </p:cNvSpPr>
          <p:nvPr>
            <p:ph sz="half" idx="1"/>
          </p:nvPr>
        </p:nvSpPr>
        <p:spPr>
          <a:xfrm>
            <a:off x="0" y="1700808"/>
            <a:ext cx="6660232" cy="4464496"/>
          </a:xfrm>
        </p:spPr>
        <p:style>
          <a:lnRef idx="2">
            <a:schemeClr val="accent4"/>
          </a:lnRef>
          <a:fillRef idx="1">
            <a:schemeClr val="lt1"/>
          </a:fillRef>
          <a:effectRef idx="0">
            <a:schemeClr val="accent4"/>
          </a:effectRef>
          <a:fontRef idx="minor">
            <a:schemeClr val="dk1"/>
          </a:fontRef>
        </p:style>
        <p:txBody>
          <a:bodyPr/>
          <a:lstStyle/>
          <a:p>
            <a:pPr lvl="0" algn="just">
              <a:buNone/>
            </a:pPr>
            <a:r>
              <a:rPr lang="es-ES" sz="2400" dirty="0" smtClean="0">
                <a:solidFill>
                  <a:schemeClr val="tx1"/>
                </a:solidFill>
                <a:latin typeface="+mn-lt"/>
                <a:ea typeface="+mn-ea"/>
                <a:cs typeface="+mn-cs"/>
              </a:rPr>
              <a:t>“</a:t>
            </a:r>
            <a:r>
              <a:rPr lang="es-ES" sz="2400" dirty="0">
                <a:solidFill>
                  <a:schemeClr val="tx1"/>
                </a:solidFill>
                <a:latin typeface="+mn-lt"/>
                <a:ea typeface="+mn-ea"/>
                <a:cs typeface="+mn-cs"/>
              </a:rPr>
              <a:t>Los autores sagrados compusieron los cuatro Evangelios escogiendo datos de la tradición oral o escrita, reduciéndolos a síntesis, adaptándolos a la situación de las diversas Iglesias, conservando el estilo de la proclamación: así nos transmitieron siempre datos auténticos y genuinos acerca de Jesús. Sacándolo de su memoria o del testimonio de los «que asistieron desde el principio y fueron ministros de la palabra», lo escribieron para que conozcamos la «verdad» de lo que </a:t>
            </a:r>
            <a:r>
              <a:rPr lang="es-ES" sz="2400" dirty="0" smtClean="0">
                <a:solidFill>
                  <a:schemeClr val="tx1"/>
                </a:solidFill>
                <a:latin typeface="+mn-lt"/>
                <a:ea typeface="+mn-ea"/>
                <a:cs typeface="+mn-cs"/>
              </a:rPr>
              <a:t>enseñaban”.  </a:t>
            </a:r>
            <a:endParaRPr lang="es-PA" sz="2400" dirty="0">
              <a:solidFill>
                <a:schemeClr val="tx1"/>
              </a:solidFill>
              <a:latin typeface="+mn-lt"/>
              <a:ea typeface="+mn-ea"/>
              <a:cs typeface="+mn-cs"/>
            </a:endParaRPr>
          </a:p>
          <a:p>
            <a:endParaRPr lang="es-PA" sz="2400" dirty="0"/>
          </a:p>
        </p:txBody>
      </p:sp>
      <p:pic>
        <p:nvPicPr>
          <p:cNvPr id="26626" name="Picture 2" descr="biblia animada"/>
          <p:cNvPicPr>
            <a:picLocks noChangeAspect="1" noChangeArrowheads="1" noCrop="1"/>
          </p:cNvPicPr>
          <p:nvPr/>
        </p:nvPicPr>
        <p:blipFill>
          <a:blip r:embed="rId2" cstate="print"/>
          <a:srcRect/>
          <a:stretch>
            <a:fillRect/>
          </a:stretch>
        </p:blipFill>
        <p:spPr bwMode="auto">
          <a:xfrm>
            <a:off x="6732240" y="2348880"/>
            <a:ext cx="2411760" cy="29523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Industrial">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Mikey Jax"/>
        <a:ea typeface=""/>
        <a:cs typeface=""/>
      </a:majorFont>
      <a:minorFont>
        <a:latin typeface="Mikey Ja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Industrial</Template>
  <TotalTime>91</TotalTime>
  <Words>739</Words>
  <Application>Microsoft Office PowerPoint</Application>
  <PresentationFormat>Presentación en pantalla (4:3)</PresentationFormat>
  <Paragraphs>55</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Industrial</vt:lpstr>
      <vt:lpstr>LA FORMACIÓN DE LOS EVANGELIOS</vt:lpstr>
      <vt:lpstr>CONTENIDO</vt:lpstr>
      <vt:lpstr>1. La Formación de los Evangelios</vt:lpstr>
      <vt:lpstr>Presentación de PowerPoint</vt:lpstr>
      <vt:lpstr>Presentación de PowerPoint</vt:lpstr>
      <vt:lpstr>1.1 Los Tres Momentos en la Formación de los Evangelios</vt:lpstr>
      <vt:lpstr>1.  Jesús</vt:lpstr>
      <vt:lpstr>2. La actividad apostólica</vt:lpstr>
      <vt:lpstr>3. La Generación Apostólica</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FORMACIÓN DE LOS EVANGELIOS</dc:title>
  <dc:creator>Windows</dc:creator>
  <cp:lastModifiedBy>WindowsXP</cp:lastModifiedBy>
  <cp:revision>10</cp:revision>
  <dcterms:created xsi:type="dcterms:W3CDTF">2010-11-10T14:14:04Z</dcterms:created>
  <dcterms:modified xsi:type="dcterms:W3CDTF">2012-11-16T00:39:45Z</dcterms:modified>
</cp:coreProperties>
</file>