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777777"/>
    <a:srgbClr val="99CC00"/>
    <a:srgbClr val="00660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28" autoAdjust="0"/>
  </p:normalViewPr>
  <p:slideViewPr>
    <p:cSldViewPr>
      <p:cViewPr varScale="1">
        <p:scale>
          <a:sx n="67" d="100"/>
          <a:sy n="67" d="100"/>
        </p:scale>
        <p:origin x="-5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5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5.pn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2B3C5A-64B6-4853-82EA-238376C4DB55}" type="doc">
      <dgm:prSet loTypeId="urn:microsoft.com/office/officeart/2005/8/layout/vList4#1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s-PA"/>
        </a:p>
      </dgm:t>
    </dgm:pt>
    <dgm:pt modelId="{EB160314-B085-48EB-BD8E-3517E4500317}">
      <dgm:prSet phldrT="[Texto]"/>
      <dgm:spPr/>
      <dgm:t>
        <a:bodyPr/>
        <a:lstStyle/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dirty="0" smtClean="0"/>
            <a:t>Estos escritos tratan sobre lo ocurrido (es decir, acontecimientos históricos que tuvieron lugar),</a:t>
          </a:r>
          <a:endParaRPr lang="es-PA" dirty="0"/>
        </a:p>
      </dgm:t>
    </dgm:pt>
    <dgm:pt modelId="{EFB5C02E-FA89-4FD1-8646-1B0406219446}" type="parTrans" cxnId="{A1159EC3-37FB-489C-825E-6FE0E047EC6D}">
      <dgm:prSet/>
      <dgm:spPr/>
      <dgm:t>
        <a:bodyPr/>
        <a:lstStyle/>
        <a:p>
          <a:endParaRPr lang="es-PA"/>
        </a:p>
      </dgm:t>
    </dgm:pt>
    <dgm:pt modelId="{112DD083-70D5-4924-A6C0-D6C9AD67264D}" type="sibTrans" cxnId="{A1159EC3-37FB-489C-825E-6FE0E047EC6D}">
      <dgm:prSet/>
      <dgm:spPr/>
      <dgm:t>
        <a:bodyPr/>
        <a:lstStyle/>
        <a:p>
          <a:endParaRPr lang="es-PA"/>
        </a:p>
      </dgm:t>
    </dgm:pt>
    <dgm:pt modelId="{773AB8C3-4316-4B79-90C1-9E456B9B62D3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PA" dirty="0" smtClean="0"/>
            <a:t>en Judea y Jerusalén, comenzando por Galilea (con ello se señala el lugar geográfico)</a:t>
          </a:r>
          <a:endParaRPr lang="es-PA" dirty="0"/>
        </a:p>
      </dgm:t>
    </dgm:pt>
    <dgm:pt modelId="{10FB1A63-1147-422C-AD99-27BAD51AB64B}" type="parTrans" cxnId="{A514C559-88B4-4389-AAB8-421305655A4B}">
      <dgm:prSet/>
      <dgm:spPr/>
      <dgm:t>
        <a:bodyPr/>
        <a:lstStyle/>
        <a:p>
          <a:endParaRPr lang="es-PA"/>
        </a:p>
      </dgm:t>
    </dgm:pt>
    <dgm:pt modelId="{893C8FB8-FEEB-42A0-863A-95E02C639CEB}" type="sibTrans" cxnId="{A514C559-88B4-4389-AAB8-421305655A4B}">
      <dgm:prSet/>
      <dgm:spPr/>
      <dgm:t>
        <a:bodyPr/>
        <a:lstStyle/>
        <a:p>
          <a:endParaRPr lang="es-PA"/>
        </a:p>
      </dgm:t>
    </dgm:pt>
    <dgm:pt modelId="{259A6756-C710-4F89-95EE-71BB4E38CC16}">
      <dgm:prSet phldrT="[Texto]"/>
      <dgm:spPr/>
      <dgm:t>
        <a:bodyPr/>
        <a:lstStyle/>
        <a:p>
          <a:pPr algn="l"/>
          <a:r>
            <a:rPr lang="es-PA" dirty="0" smtClean="0"/>
            <a:t>Y las cosas que ocurrieron se especifican en concreto: </a:t>
          </a:r>
        </a:p>
        <a:p>
          <a:pPr algn="just"/>
          <a:r>
            <a:rPr lang="es-PA" dirty="0" smtClean="0"/>
            <a:t>la unción de Dios con el Espíritu Santo (Bautismo de Jesús), la actividad pública (pasó haciendo el bien y sanando...), la muerte, la resurrección y el testimonio de los apóstoles ("comimos y bebimos...")</a:t>
          </a:r>
          <a:endParaRPr lang="es-PA" dirty="0"/>
        </a:p>
      </dgm:t>
    </dgm:pt>
    <dgm:pt modelId="{BDA65534-7A78-44BC-80AC-1272973DB2A1}" type="parTrans" cxnId="{E087A9D2-B439-4C95-A6C6-25D551DFF179}">
      <dgm:prSet/>
      <dgm:spPr/>
      <dgm:t>
        <a:bodyPr/>
        <a:lstStyle/>
        <a:p>
          <a:endParaRPr lang="es-PA"/>
        </a:p>
      </dgm:t>
    </dgm:pt>
    <dgm:pt modelId="{71F88C7E-65C5-420A-9EAB-B90A7F943906}" type="sibTrans" cxnId="{E087A9D2-B439-4C95-A6C6-25D551DFF179}">
      <dgm:prSet/>
      <dgm:spPr/>
      <dgm:t>
        <a:bodyPr/>
        <a:lstStyle/>
        <a:p>
          <a:endParaRPr lang="es-PA"/>
        </a:p>
      </dgm:t>
    </dgm:pt>
    <dgm:pt modelId="{4AD7AB10-F26B-420B-874B-30C0A6E7354C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PA" dirty="0" smtClean="0"/>
            <a:t>después del bautismo que predicó Juan (con ello se señala el tiempo).</a:t>
          </a:r>
        </a:p>
      </dgm:t>
    </dgm:pt>
    <dgm:pt modelId="{40A0F4A7-A626-452D-AFC3-A70C05B309EF}" type="parTrans" cxnId="{3810358C-AC5F-427E-B71D-BA98328D7AD1}">
      <dgm:prSet/>
      <dgm:spPr/>
      <dgm:t>
        <a:bodyPr/>
        <a:lstStyle/>
        <a:p>
          <a:endParaRPr lang="es-PA"/>
        </a:p>
      </dgm:t>
    </dgm:pt>
    <dgm:pt modelId="{14843C2D-80B6-4AC2-8BE2-22C59908284A}" type="sibTrans" cxnId="{3810358C-AC5F-427E-B71D-BA98328D7AD1}">
      <dgm:prSet/>
      <dgm:spPr/>
      <dgm:t>
        <a:bodyPr/>
        <a:lstStyle/>
        <a:p>
          <a:endParaRPr lang="es-PA"/>
        </a:p>
      </dgm:t>
    </dgm:pt>
    <dgm:pt modelId="{77C998F1-6761-48A2-8408-383B817B1629}" type="pres">
      <dgm:prSet presAssocID="{112B3C5A-64B6-4853-82EA-238376C4DB5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D9C1C10-906C-4829-B7B2-AA13E772E681}" type="pres">
      <dgm:prSet presAssocID="{EB160314-B085-48EB-BD8E-3517E4500317}" presName="comp" presStyleCnt="0"/>
      <dgm:spPr/>
    </dgm:pt>
    <dgm:pt modelId="{745B052F-B5F8-4AEF-BCF0-C8FE6BF9CF6B}" type="pres">
      <dgm:prSet presAssocID="{EB160314-B085-48EB-BD8E-3517E4500317}" presName="box" presStyleLbl="node1" presStyleIdx="0" presStyleCnt="2"/>
      <dgm:spPr/>
      <dgm:t>
        <a:bodyPr/>
        <a:lstStyle/>
        <a:p>
          <a:endParaRPr lang="es-PA"/>
        </a:p>
      </dgm:t>
    </dgm:pt>
    <dgm:pt modelId="{54727B04-7834-4963-9C67-029D2A8356EF}" type="pres">
      <dgm:prSet presAssocID="{EB160314-B085-48EB-BD8E-3517E4500317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6D6C6FF-8998-4209-A916-F1AAB236123D}" type="pres">
      <dgm:prSet presAssocID="{EB160314-B085-48EB-BD8E-3517E4500317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4F54FABC-BD8E-427A-9FA4-F4A94C664113}" type="pres">
      <dgm:prSet presAssocID="{112DD083-70D5-4924-A6C0-D6C9AD67264D}" presName="spacer" presStyleCnt="0"/>
      <dgm:spPr/>
    </dgm:pt>
    <dgm:pt modelId="{4A668DD9-448F-45FA-8CFA-00D4FE9F03A0}" type="pres">
      <dgm:prSet presAssocID="{259A6756-C710-4F89-95EE-71BB4E38CC16}" presName="comp" presStyleCnt="0"/>
      <dgm:spPr/>
    </dgm:pt>
    <dgm:pt modelId="{08D394CA-9A70-422E-AFA2-6229BA90E8FB}" type="pres">
      <dgm:prSet presAssocID="{259A6756-C710-4F89-95EE-71BB4E38CC16}" presName="box" presStyleLbl="node1" presStyleIdx="1" presStyleCnt="2"/>
      <dgm:spPr/>
      <dgm:t>
        <a:bodyPr/>
        <a:lstStyle/>
        <a:p>
          <a:endParaRPr lang="es-PA"/>
        </a:p>
      </dgm:t>
    </dgm:pt>
    <dgm:pt modelId="{7D9D678E-9BFD-481D-9A1A-85A4FEFC7FDB}" type="pres">
      <dgm:prSet presAssocID="{259A6756-C710-4F89-95EE-71BB4E38CC16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F6B16FB-4800-4BAA-B2F3-7EE91BE58B67}" type="pres">
      <dgm:prSet presAssocID="{259A6756-C710-4F89-95EE-71BB4E38CC16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A514C559-88B4-4389-AAB8-421305655A4B}" srcId="{EB160314-B085-48EB-BD8E-3517E4500317}" destId="{773AB8C3-4316-4B79-90C1-9E456B9B62D3}" srcOrd="0" destOrd="0" parTransId="{10FB1A63-1147-422C-AD99-27BAD51AB64B}" sibTransId="{893C8FB8-FEEB-42A0-863A-95E02C639CEB}"/>
    <dgm:cxn modelId="{3647A9E7-26F7-405C-9B3E-8FC498DDB13E}" type="presOf" srcId="{259A6756-C710-4F89-95EE-71BB4E38CC16}" destId="{CF6B16FB-4800-4BAA-B2F3-7EE91BE58B67}" srcOrd="1" destOrd="0" presId="urn:microsoft.com/office/officeart/2005/8/layout/vList4#1"/>
    <dgm:cxn modelId="{A1159EC3-37FB-489C-825E-6FE0E047EC6D}" srcId="{112B3C5A-64B6-4853-82EA-238376C4DB55}" destId="{EB160314-B085-48EB-BD8E-3517E4500317}" srcOrd="0" destOrd="0" parTransId="{EFB5C02E-FA89-4FD1-8646-1B0406219446}" sibTransId="{112DD083-70D5-4924-A6C0-D6C9AD67264D}"/>
    <dgm:cxn modelId="{8166E63D-1F41-47A8-85B5-C8FF0CF02C21}" type="presOf" srcId="{773AB8C3-4316-4B79-90C1-9E456B9B62D3}" destId="{745B052F-B5F8-4AEF-BCF0-C8FE6BF9CF6B}" srcOrd="0" destOrd="1" presId="urn:microsoft.com/office/officeart/2005/8/layout/vList4#1"/>
    <dgm:cxn modelId="{9C751DD0-B537-4929-82BF-A2D79508195D}" type="presOf" srcId="{EB160314-B085-48EB-BD8E-3517E4500317}" destId="{36D6C6FF-8998-4209-A916-F1AAB236123D}" srcOrd="1" destOrd="0" presId="urn:microsoft.com/office/officeart/2005/8/layout/vList4#1"/>
    <dgm:cxn modelId="{8F0BAD04-87F4-498C-B110-0385EC336C7B}" type="presOf" srcId="{259A6756-C710-4F89-95EE-71BB4E38CC16}" destId="{08D394CA-9A70-422E-AFA2-6229BA90E8FB}" srcOrd="0" destOrd="0" presId="urn:microsoft.com/office/officeart/2005/8/layout/vList4#1"/>
    <dgm:cxn modelId="{CBF32FD9-BE52-49C3-A59B-EF87BB193B1D}" type="presOf" srcId="{EB160314-B085-48EB-BD8E-3517E4500317}" destId="{745B052F-B5F8-4AEF-BCF0-C8FE6BF9CF6B}" srcOrd="0" destOrd="0" presId="urn:microsoft.com/office/officeart/2005/8/layout/vList4#1"/>
    <dgm:cxn modelId="{CDCE266E-82CA-4A90-BE6C-031C0AA8BF7D}" type="presOf" srcId="{112B3C5A-64B6-4853-82EA-238376C4DB55}" destId="{77C998F1-6761-48A2-8408-383B817B1629}" srcOrd="0" destOrd="0" presId="urn:microsoft.com/office/officeart/2005/8/layout/vList4#1"/>
    <dgm:cxn modelId="{F7A4EE9C-0B96-45F7-B5C7-F9C7A58772BF}" type="presOf" srcId="{4AD7AB10-F26B-420B-874B-30C0A6E7354C}" destId="{745B052F-B5F8-4AEF-BCF0-C8FE6BF9CF6B}" srcOrd="0" destOrd="2" presId="urn:microsoft.com/office/officeart/2005/8/layout/vList4#1"/>
    <dgm:cxn modelId="{873EF545-76FD-4CC6-9342-EF89512EA403}" type="presOf" srcId="{773AB8C3-4316-4B79-90C1-9E456B9B62D3}" destId="{36D6C6FF-8998-4209-A916-F1AAB236123D}" srcOrd="1" destOrd="1" presId="urn:microsoft.com/office/officeart/2005/8/layout/vList4#1"/>
    <dgm:cxn modelId="{3810358C-AC5F-427E-B71D-BA98328D7AD1}" srcId="{EB160314-B085-48EB-BD8E-3517E4500317}" destId="{4AD7AB10-F26B-420B-874B-30C0A6E7354C}" srcOrd="1" destOrd="0" parTransId="{40A0F4A7-A626-452D-AFC3-A70C05B309EF}" sibTransId="{14843C2D-80B6-4AC2-8BE2-22C59908284A}"/>
    <dgm:cxn modelId="{E087A9D2-B439-4C95-A6C6-25D551DFF179}" srcId="{112B3C5A-64B6-4853-82EA-238376C4DB55}" destId="{259A6756-C710-4F89-95EE-71BB4E38CC16}" srcOrd="1" destOrd="0" parTransId="{BDA65534-7A78-44BC-80AC-1272973DB2A1}" sibTransId="{71F88C7E-65C5-420A-9EAB-B90A7F943906}"/>
    <dgm:cxn modelId="{1D980ACA-2B1B-49A3-8028-B2DD4624BECE}" type="presOf" srcId="{4AD7AB10-F26B-420B-874B-30C0A6E7354C}" destId="{36D6C6FF-8998-4209-A916-F1AAB236123D}" srcOrd="1" destOrd="2" presId="urn:microsoft.com/office/officeart/2005/8/layout/vList4#1"/>
    <dgm:cxn modelId="{AF46ABB0-FF16-4C40-AEF5-4557BD9CA01D}" type="presParOf" srcId="{77C998F1-6761-48A2-8408-383B817B1629}" destId="{AD9C1C10-906C-4829-B7B2-AA13E772E681}" srcOrd="0" destOrd="0" presId="urn:microsoft.com/office/officeart/2005/8/layout/vList4#1"/>
    <dgm:cxn modelId="{2D7F9797-BB79-4142-ACE6-B46E0573A9B3}" type="presParOf" srcId="{AD9C1C10-906C-4829-B7B2-AA13E772E681}" destId="{745B052F-B5F8-4AEF-BCF0-C8FE6BF9CF6B}" srcOrd="0" destOrd="0" presId="urn:microsoft.com/office/officeart/2005/8/layout/vList4#1"/>
    <dgm:cxn modelId="{BD6FD907-7846-475C-BEA2-A17437CA6D80}" type="presParOf" srcId="{AD9C1C10-906C-4829-B7B2-AA13E772E681}" destId="{54727B04-7834-4963-9C67-029D2A8356EF}" srcOrd="1" destOrd="0" presId="urn:microsoft.com/office/officeart/2005/8/layout/vList4#1"/>
    <dgm:cxn modelId="{49FBC714-8A74-4B0A-90C5-253072D5F53D}" type="presParOf" srcId="{AD9C1C10-906C-4829-B7B2-AA13E772E681}" destId="{36D6C6FF-8998-4209-A916-F1AAB236123D}" srcOrd="2" destOrd="0" presId="urn:microsoft.com/office/officeart/2005/8/layout/vList4#1"/>
    <dgm:cxn modelId="{761C1C5D-D5B1-420F-946D-B648B7F005BE}" type="presParOf" srcId="{77C998F1-6761-48A2-8408-383B817B1629}" destId="{4F54FABC-BD8E-427A-9FA4-F4A94C664113}" srcOrd="1" destOrd="0" presId="urn:microsoft.com/office/officeart/2005/8/layout/vList4#1"/>
    <dgm:cxn modelId="{CB05F124-26F9-471D-8355-CDE24A37BB7B}" type="presParOf" srcId="{77C998F1-6761-48A2-8408-383B817B1629}" destId="{4A668DD9-448F-45FA-8CFA-00D4FE9F03A0}" srcOrd="2" destOrd="0" presId="urn:microsoft.com/office/officeart/2005/8/layout/vList4#1"/>
    <dgm:cxn modelId="{C54D8C74-F9D7-4F8E-B834-06F709CCB7BF}" type="presParOf" srcId="{4A668DD9-448F-45FA-8CFA-00D4FE9F03A0}" destId="{08D394CA-9A70-422E-AFA2-6229BA90E8FB}" srcOrd="0" destOrd="0" presId="urn:microsoft.com/office/officeart/2005/8/layout/vList4#1"/>
    <dgm:cxn modelId="{B832043C-D246-4EB1-866B-B09230ECCA76}" type="presParOf" srcId="{4A668DD9-448F-45FA-8CFA-00D4FE9F03A0}" destId="{7D9D678E-9BFD-481D-9A1A-85A4FEFC7FDB}" srcOrd="1" destOrd="0" presId="urn:microsoft.com/office/officeart/2005/8/layout/vList4#1"/>
    <dgm:cxn modelId="{8AD6DDF0-5835-4075-843F-D660E6624E43}" type="presParOf" srcId="{4A668DD9-448F-45FA-8CFA-00D4FE9F03A0}" destId="{CF6B16FB-4800-4BAA-B2F3-7EE91BE58B6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AA8CB8A-E24A-43D7-AF48-0ECDDE95555E}" type="doc">
      <dgm:prSet loTypeId="urn:microsoft.com/office/officeart/2005/8/layout/vList4#9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PA"/>
        </a:p>
      </dgm:t>
    </dgm:pt>
    <dgm:pt modelId="{D285075E-FE01-4F76-9D2B-3F6E1C665CBD}">
      <dgm:prSet phldrT="[Texto]"/>
      <dgm:spPr/>
      <dgm:t>
        <a:bodyPr/>
        <a:lstStyle/>
        <a:p>
          <a:pPr algn="just"/>
          <a:r>
            <a:rPr lang="es-PA" baseline="0" dirty="0" smtClean="0"/>
            <a:t>De la </a:t>
          </a:r>
          <a:r>
            <a:rPr lang="es-PA" i="1" baseline="0" dirty="0" smtClean="0"/>
            <a:t>actividad de Jesús en Judea inmediatamente antes de la entrada triunfal en Jerusalén (Mc 11,1-11 y par.; </a:t>
          </a:r>
          <a:r>
            <a:rPr lang="es-PA" i="1" baseline="0" dirty="0" err="1" smtClean="0"/>
            <a:t>Jn</a:t>
          </a:r>
          <a:r>
            <a:rPr lang="es-PA" i="1" baseline="0" dirty="0" smtClean="0"/>
            <a:t> 12,12-19) sobresalen</a:t>
          </a:r>
          <a:endParaRPr lang="es-PA" dirty="0"/>
        </a:p>
      </dgm:t>
    </dgm:pt>
    <dgm:pt modelId="{97A14103-40B3-4E4C-9F3B-78E500FF2DAD}" type="parTrans" cxnId="{9834251E-54C3-41BD-B1C8-60C5582DE8A4}">
      <dgm:prSet/>
      <dgm:spPr/>
      <dgm:t>
        <a:bodyPr/>
        <a:lstStyle/>
        <a:p>
          <a:endParaRPr lang="es-PA"/>
        </a:p>
      </dgm:t>
    </dgm:pt>
    <dgm:pt modelId="{6BEA3EFE-7418-4F4D-8EAD-29BDB10EFC8A}" type="sibTrans" cxnId="{9834251E-54C3-41BD-B1C8-60C5582DE8A4}">
      <dgm:prSet/>
      <dgm:spPr/>
      <dgm:t>
        <a:bodyPr/>
        <a:lstStyle/>
        <a:p>
          <a:endParaRPr lang="es-PA"/>
        </a:p>
      </dgm:t>
    </dgm:pt>
    <dgm:pt modelId="{93640E04-93D8-4C0B-8BF9-C3EACA4A6138}">
      <dgm:prSet phldrT="[Texto]"/>
      <dgm:spPr/>
      <dgm:t>
        <a:bodyPr/>
        <a:lstStyle/>
        <a:p>
          <a:r>
            <a:rPr lang="es-PA" i="1" baseline="0" dirty="0" smtClean="0"/>
            <a:t>entre otras cosas, los milagros de la resurrección de Lázaro (</a:t>
          </a:r>
          <a:r>
            <a:rPr lang="es-PA" i="1" baseline="0" dirty="0" err="1" smtClean="0"/>
            <a:t>Jn</a:t>
          </a:r>
          <a:r>
            <a:rPr lang="es-PA" i="1" baseline="0" dirty="0" smtClean="0"/>
            <a:t> 11,1-45)</a:t>
          </a:r>
          <a:endParaRPr lang="es-PA" dirty="0"/>
        </a:p>
      </dgm:t>
    </dgm:pt>
    <dgm:pt modelId="{73CFB330-FE03-4085-B0ED-D163E0BA62BE}" type="parTrans" cxnId="{8CE1C851-31E9-41CE-BACD-AF401CA20040}">
      <dgm:prSet/>
      <dgm:spPr/>
      <dgm:t>
        <a:bodyPr/>
        <a:lstStyle/>
        <a:p>
          <a:endParaRPr lang="es-PA"/>
        </a:p>
      </dgm:t>
    </dgm:pt>
    <dgm:pt modelId="{211736AF-0600-48B5-BCFC-926116C5A1D0}" type="sibTrans" cxnId="{8CE1C851-31E9-41CE-BACD-AF401CA20040}">
      <dgm:prSet/>
      <dgm:spPr/>
      <dgm:t>
        <a:bodyPr/>
        <a:lstStyle/>
        <a:p>
          <a:endParaRPr lang="es-PA"/>
        </a:p>
      </dgm:t>
    </dgm:pt>
    <dgm:pt modelId="{ED2F8396-EB3E-4C9C-A01A-B9EDFACA693F}">
      <dgm:prSet phldrT="[Texto]"/>
      <dgm:spPr/>
      <dgm:t>
        <a:bodyPr/>
        <a:lstStyle/>
        <a:p>
          <a:r>
            <a:rPr lang="es-PA" i="1" baseline="0" dirty="0" smtClean="0"/>
            <a:t>y la curación del ciego </a:t>
          </a:r>
          <a:r>
            <a:rPr lang="es-PA" i="1" baseline="0" dirty="0" err="1" smtClean="0"/>
            <a:t>Bartimeo</a:t>
          </a:r>
          <a:r>
            <a:rPr lang="es-PA" i="1" baseline="0" dirty="0" smtClean="0"/>
            <a:t>        (Mc 10,46-52).</a:t>
          </a:r>
          <a:endParaRPr lang="es-PA" dirty="0"/>
        </a:p>
      </dgm:t>
    </dgm:pt>
    <dgm:pt modelId="{CA8EE573-C1EA-414B-B6B9-E577BCB4F152}" type="parTrans" cxnId="{935E3244-BC02-437B-857B-C8EBDEFFA4DC}">
      <dgm:prSet/>
      <dgm:spPr/>
      <dgm:t>
        <a:bodyPr/>
        <a:lstStyle/>
        <a:p>
          <a:endParaRPr lang="es-PA"/>
        </a:p>
      </dgm:t>
    </dgm:pt>
    <dgm:pt modelId="{06C478CF-90F5-446F-92D8-2B9660AF20E5}" type="sibTrans" cxnId="{935E3244-BC02-437B-857B-C8EBDEFFA4DC}">
      <dgm:prSet/>
      <dgm:spPr/>
      <dgm:t>
        <a:bodyPr/>
        <a:lstStyle/>
        <a:p>
          <a:endParaRPr lang="es-PA"/>
        </a:p>
      </dgm:t>
    </dgm:pt>
    <dgm:pt modelId="{0972AE3D-DD47-4DE8-A899-3314A5FB303C}" type="pres">
      <dgm:prSet presAssocID="{4AA8CB8A-E24A-43D7-AF48-0ECDDE95555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B8DF335-3733-4946-BDF5-82E39C63A3B9}" type="pres">
      <dgm:prSet presAssocID="{D285075E-FE01-4F76-9D2B-3F6E1C665CBD}" presName="comp" presStyleCnt="0"/>
      <dgm:spPr/>
    </dgm:pt>
    <dgm:pt modelId="{BE7F64EA-A101-4AFD-8920-901A1063CF98}" type="pres">
      <dgm:prSet presAssocID="{D285075E-FE01-4F76-9D2B-3F6E1C665CBD}" presName="box" presStyleLbl="node1" presStyleIdx="0" presStyleCnt="3"/>
      <dgm:spPr/>
      <dgm:t>
        <a:bodyPr/>
        <a:lstStyle/>
        <a:p>
          <a:endParaRPr lang="es-PA"/>
        </a:p>
      </dgm:t>
    </dgm:pt>
    <dgm:pt modelId="{B1791A78-B520-4A14-980A-D0CBF5699144}" type="pres">
      <dgm:prSet presAssocID="{D285075E-FE01-4F76-9D2B-3F6E1C665CBD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9326A22-FF3B-4274-A2EB-41835B0C80A3}" type="pres">
      <dgm:prSet presAssocID="{D285075E-FE01-4F76-9D2B-3F6E1C665CB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0411408B-B3C7-4CCD-B020-BB933554850A}" type="pres">
      <dgm:prSet presAssocID="{6BEA3EFE-7418-4F4D-8EAD-29BDB10EFC8A}" presName="spacer" presStyleCnt="0"/>
      <dgm:spPr/>
    </dgm:pt>
    <dgm:pt modelId="{6BA734FF-B5E9-4693-B088-4FD43CF074BF}" type="pres">
      <dgm:prSet presAssocID="{93640E04-93D8-4C0B-8BF9-C3EACA4A6138}" presName="comp" presStyleCnt="0"/>
      <dgm:spPr/>
    </dgm:pt>
    <dgm:pt modelId="{A7885A8B-5218-4F4A-81A5-9B36B0CE15A6}" type="pres">
      <dgm:prSet presAssocID="{93640E04-93D8-4C0B-8BF9-C3EACA4A6138}" presName="box" presStyleLbl="node1" presStyleIdx="1" presStyleCnt="3"/>
      <dgm:spPr/>
      <dgm:t>
        <a:bodyPr/>
        <a:lstStyle/>
        <a:p>
          <a:endParaRPr lang="es-PA"/>
        </a:p>
      </dgm:t>
    </dgm:pt>
    <dgm:pt modelId="{528DB98B-CF9D-47EE-882B-F7E2E255F927}" type="pres">
      <dgm:prSet presAssocID="{93640E04-93D8-4C0B-8BF9-C3EACA4A6138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629924B-CA30-4425-926E-566B0E965512}" type="pres">
      <dgm:prSet presAssocID="{93640E04-93D8-4C0B-8BF9-C3EACA4A613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3612D531-0A7E-46D7-865F-87D0C1B05DCE}" type="pres">
      <dgm:prSet presAssocID="{211736AF-0600-48B5-BCFC-926116C5A1D0}" presName="spacer" presStyleCnt="0"/>
      <dgm:spPr/>
    </dgm:pt>
    <dgm:pt modelId="{51674DE1-36F2-4B66-8A16-30543DB56670}" type="pres">
      <dgm:prSet presAssocID="{ED2F8396-EB3E-4C9C-A01A-B9EDFACA693F}" presName="comp" presStyleCnt="0"/>
      <dgm:spPr/>
    </dgm:pt>
    <dgm:pt modelId="{87194F7A-20F5-49A4-9116-67E9011E6856}" type="pres">
      <dgm:prSet presAssocID="{ED2F8396-EB3E-4C9C-A01A-B9EDFACA693F}" presName="box" presStyleLbl="node1" presStyleIdx="2" presStyleCnt="3"/>
      <dgm:spPr/>
      <dgm:t>
        <a:bodyPr/>
        <a:lstStyle/>
        <a:p>
          <a:endParaRPr lang="es-PA"/>
        </a:p>
      </dgm:t>
    </dgm:pt>
    <dgm:pt modelId="{288DC9FD-BE5F-4CB0-AD6A-98E963F89F36}" type="pres">
      <dgm:prSet presAssocID="{ED2F8396-EB3E-4C9C-A01A-B9EDFACA693F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FB4933A-9DEC-4236-BAAF-9BB1AD3B77D5}" type="pres">
      <dgm:prSet presAssocID="{ED2F8396-EB3E-4C9C-A01A-B9EDFACA693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A8799F40-55B2-4E7F-93F5-95E4E8237A89}" type="presOf" srcId="{D285075E-FE01-4F76-9D2B-3F6E1C665CBD}" destId="{BE7F64EA-A101-4AFD-8920-901A1063CF98}" srcOrd="0" destOrd="0" presId="urn:microsoft.com/office/officeart/2005/8/layout/vList4#9"/>
    <dgm:cxn modelId="{30BA3285-D443-4EF3-8B5E-C1DB02B0F556}" type="presOf" srcId="{93640E04-93D8-4C0B-8BF9-C3EACA4A6138}" destId="{B629924B-CA30-4425-926E-566B0E965512}" srcOrd="1" destOrd="0" presId="urn:microsoft.com/office/officeart/2005/8/layout/vList4#9"/>
    <dgm:cxn modelId="{F5BA85CA-10F9-46C6-8A0C-385C3B25211F}" type="presOf" srcId="{4AA8CB8A-E24A-43D7-AF48-0ECDDE95555E}" destId="{0972AE3D-DD47-4DE8-A899-3314A5FB303C}" srcOrd="0" destOrd="0" presId="urn:microsoft.com/office/officeart/2005/8/layout/vList4#9"/>
    <dgm:cxn modelId="{8CE1C851-31E9-41CE-BACD-AF401CA20040}" srcId="{4AA8CB8A-E24A-43D7-AF48-0ECDDE95555E}" destId="{93640E04-93D8-4C0B-8BF9-C3EACA4A6138}" srcOrd="1" destOrd="0" parTransId="{73CFB330-FE03-4085-B0ED-D163E0BA62BE}" sibTransId="{211736AF-0600-48B5-BCFC-926116C5A1D0}"/>
    <dgm:cxn modelId="{DBC6783D-8FD5-4E47-A68E-2E945E3A7255}" type="presOf" srcId="{D285075E-FE01-4F76-9D2B-3F6E1C665CBD}" destId="{19326A22-FF3B-4274-A2EB-41835B0C80A3}" srcOrd="1" destOrd="0" presId="urn:microsoft.com/office/officeart/2005/8/layout/vList4#9"/>
    <dgm:cxn modelId="{9834251E-54C3-41BD-B1C8-60C5582DE8A4}" srcId="{4AA8CB8A-E24A-43D7-AF48-0ECDDE95555E}" destId="{D285075E-FE01-4F76-9D2B-3F6E1C665CBD}" srcOrd="0" destOrd="0" parTransId="{97A14103-40B3-4E4C-9F3B-78E500FF2DAD}" sibTransId="{6BEA3EFE-7418-4F4D-8EAD-29BDB10EFC8A}"/>
    <dgm:cxn modelId="{935E3244-BC02-437B-857B-C8EBDEFFA4DC}" srcId="{4AA8CB8A-E24A-43D7-AF48-0ECDDE95555E}" destId="{ED2F8396-EB3E-4C9C-A01A-B9EDFACA693F}" srcOrd="2" destOrd="0" parTransId="{CA8EE573-C1EA-414B-B6B9-E577BCB4F152}" sibTransId="{06C478CF-90F5-446F-92D8-2B9660AF20E5}"/>
    <dgm:cxn modelId="{839339B2-CCAB-4AEF-ADD0-6D05926F01B8}" type="presOf" srcId="{ED2F8396-EB3E-4C9C-A01A-B9EDFACA693F}" destId="{5FB4933A-9DEC-4236-BAAF-9BB1AD3B77D5}" srcOrd="1" destOrd="0" presId="urn:microsoft.com/office/officeart/2005/8/layout/vList4#9"/>
    <dgm:cxn modelId="{01A6AC72-0D6D-4D1B-9884-E5249B4F495A}" type="presOf" srcId="{93640E04-93D8-4C0B-8BF9-C3EACA4A6138}" destId="{A7885A8B-5218-4F4A-81A5-9B36B0CE15A6}" srcOrd="0" destOrd="0" presId="urn:microsoft.com/office/officeart/2005/8/layout/vList4#9"/>
    <dgm:cxn modelId="{EE7125BF-4E65-444E-9AE1-AFEF7DB5C3B9}" type="presOf" srcId="{ED2F8396-EB3E-4C9C-A01A-B9EDFACA693F}" destId="{87194F7A-20F5-49A4-9116-67E9011E6856}" srcOrd="0" destOrd="0" presId="urn:microsoft.com/office/officeart/2005/8/layout/vList4#9"/>
    <dgm:cxn modelId="{6C59A6F7-52FF-4C5B-844E-B0DD19399A7E}" type="presParOf" srcId="{0972AE3D-DD47-4DE8-A899-3314A5FB303C}" destId="{3B8DF335-3733-4946-BDF5-82E39C63A3B9}" srcOrd="0" destOrd="0" presId="urn:microsoft.com/office/officeart/2005/8/layout/vList4#9"/>
    <dgm:cxn modelId="{F7B1709E-173A-45D8-8BFF-D8A25C824938}" type="presParOf" srcId="{3B8DF335-3733-4946-BDF5-82E39C63A3B9}" destId="{BE7F64EA-A101-4AFD-8920-901A1063CF98}" srcOrd="0" destOrd="0" presId="urn:microsoft.com/office/officeart/2005/8/layout/vList4#9"/>
    <dgm:cxn modelId="{4C28B58E-D31C-4D92-962A-671174D33BC5}" type="presParOf" srcId="{3B8DF335-3733-4946-BDF5-82E39C63A3B9}" destId="{B1791A78-B520-4A14-980A-D0CBF5699144}" srcOrd="1" destOrd="0" presId="urn:microsoft.com/office/officeart/2005/8/layout/vList4#9"/>
    <dgm:cxn modelId="{8891EADC-048D-4106-89BF-FD26B12DE2DD}" type="presParOf" srcId="{3B8DF335-3733-4946-BDF5-82E39C63A3B9}" destId="{19326A22-FF3B-4274-A2EB-41835B0C80A3}" srcOrd="2" destOrd="0" presId="urn:microsoft.com/office/officeart/2005/8/layout/vList4#9"/>
    <dgm:cxn modelId="{719ADDDB-51B5-439C-83E7-1AD177AA6090}" type="presParOf" srcId="{0972AE3D-DD47-4DE8-A899-3314A5FB303C}" destId="{0411408B-B3C7-4CCD-B020-BB933554850A}" srcOrd="1" destOrd="0" presId="urn:microsoft.com/office/officeart/2005/8/layout/vList4#9"/>
    <dgm:cxn modelId="{E546CD45-11FC-4FF7-A021-E995ACF12DDD}" type="presParOf" srcId="{0972AE3D-DD47-4DE8-A899-3314A5FB303C}" destId="{6BA734FF-B5E9-4693-B088-4FD43CF074BF}" srcOrd="2" destOrd="0" presId="urn:microsoft.com/office/officeart/2005/8/layout/vList4#9"/>
    <dgm:cxn modelId="{3FA97F9C-F3D9-4289-9D90-0F08EEB67E3A}" type="presParOf" srcId="{6BA734FF-B5E9-4693-B088-4FD43CF074BF}" destId="{A7885A8B-5218-4F4A-81A5-9B36B0CE15A6}" srcOrd="0" destOrd="0" presId="urn:microsoft.com/office/officeart/2005/8/layout/vList4#9"/>
    <dgm:cxn modelId="{2B36E5EE-0576-4814-83AB-8343D823E8BC}" type="presParOf" srcId="{6BA734FF-B5E9-4693-B088-4FD43CF074BF}" destId="{528DB98B-CF9D-47EE-882B-F7E2E255F927}" srcOrd="1" destOrd="0" presId="urn:microsoft.com/office/officeart/2005/8/layout/vList4#9"/>
    <dgm:cxn modelId="{23A50EA6-E35F-418B-B32E-F3F1B541D0AD}" type="presParOf" srcId="{6BA734FF-B5E9-4693-B088-4FD43CF074BF}" destId="{B629924B-CA30-4425-926E-566B0E965512}" srcOrd="2" destOrd="0" presId="urn:microsoft.com/office/officeart/2005/8/layout/vList4#9"/>
    <dgm:cxn modelId="{A38BDC22-C101-4AA2-AD68-77D6C0910B93}" type="presParOf" srcId="{0972AE3D-DD47-4DE8-A899-3314A5FB303C}" destId="{3612D531-0A7E-46D7-865F-87D0C1B05DCE}" srcOrd="3" destOrd="0" presId="urn:microsoft.com/office/officeart/2005/8/layout/vList4#9"/>
    <dgm:cxn modelId="{826C17A2-146E-41E2-8B75-50FD13384B03}" type="presParOf" srcId="{0972AE3D-DD47-4DE8-A899-3314A5FB303C}" destId="{51674DE1-36F2-4B66-8A16-30543DB56670}" srcOrd="4" destOrd="0" presId="urn:microsoft.com/office/officeart/2005/8/layout/vList4#9"/>
    <dgm:cxn modelId="{7DD3EA0B-208E-45B4-A3C2-9302F847ED77}" type="presParOf" srcId="{51674DE1-36F2-4B66-8A16-30543DB56670}" destId="{87194F7A-20F5-49A4-9116-67E9011E6856}" srcOrd="0" destOrd="0" presId="urn:microsoft.com/office/officeart/2005/8/layout/vList4#9"/>
    <dgm:cxn modelId="{6199D7BE-B653-4536-9332-AFC53F2D29E7}" type="presParOf" srcId="{51674DE1-36F2-4B66-8A16-30543DB56670}" destId="{288DC9FD-BE5F-4CB0-AD6A-98E963F89F36}" srcOrd="1" destOrd="0" presId="urn:microsoft.com/office/officeart/2005/8/layout/vList4#9"/>
    <dgm:cxn modelId="{06E68DB5-9498-4F92-ADB0-1449FB9AE06F}" type="presParOf" srcId="{51674DE1-36F2-4B66-8A16-30543DB56670}" destId="{5FB4933A-9DEC-4236-BAAF-9BB1AD3B77D5}" srcOrd="2" destOrd="0" presId="urn:microsoft.com/office/officeart/2005/8/layout/vList4#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5D101F6-1C3F-4D77-B4B0-D459CD10E95F}" type="doc">
      <dgm:prSet loTypeId="urn:microsoft.com/office/officeart/2005/8/layout/vList4#10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PA"/>
        </a:p>
      </dgm:t>
    </dgm:pt>
    <dgm:pt modelId="{E26C162C-F775-4CA5-86BA-F49F2FD010E5}">
      <dgm:prSet phldrT="[Texto]"/>
      <dgm:spPr/>
      <dgm:t>
        <a:bodyPr/>
        <a:lstStyle/>
        <a:p>
          <a:r>
            <a:rPr lang="es-PA" dirty="0" smtClean="0"/>
            <a:t>Con la narración de los últimos días del ministerio en Jerusalén (Mt 21-25 y par.; </a:t>
          </a:r>
          <a:r>
            <a:rPr lang="es-PA" dirty="0" err="1" smtClean="0"/>
            <a:t>Jn</a:t>
          </a:r>
          <a:r>
            <a:rPr lang="es-PA" dirty="0" smtClean="0"/>
            <a:t> 12,12-50), finaliza en los Evangelios la vida pública de Cristo.</a:t>
          </a:r>
          <a:endParaRPr lang="es-PA" dirty="0"/>
        </a:p>
      </dgm:t>
    </dgm:pt>
    <dgm:pt modelId="{D9B13D71-2561-4F14-A55B-625D97056450}" type="parTrans" cxnId="{D1084FEE-4F85-4883-93DA-48678C6BB097}">
      <dgm:prSet/>
      <dgm:spPr/>
      <dgm:t>
        <a:bodyPr/>
        <a:lstStyle/>
        <a:p>
          <a:endParaRPr lang="es-PA"/>
        </a:p>
      </dgm:t>
    </dgm:pt>
    <dgm:pt modelId="{A5A8A5D3-283C-43F3-9B9B-B687F5A86386}" type="sibTrans" cxnId="{D1084FEE-4F85-4883-93DA-48678C6BB097}">
      <dgm:prSet/>
      <dgm:spPr/>
      <dgm:t>
        <a:bodyPr/>
        <a:lstStyle/>
        <a:p>
          <a:endParaRPr lang="es-PA"/>
        </a:p>
      </dgm:t>
    </dgm:pt>
    <dgm:pt modelId="{94D75AA2-7856-4E01-B1DF-7B816D843368}">
      <dgm:prSet phldrT="[Texto]"/>
      <dgm:spPr/>
      <dgm:t>
        <a:bodyPr/>
        <a:lstStyle/>
        <a:p>
          <a:r>
            <a:rPr lang="es-PA" dirty="0" smtClean="0"/>
            <a:t>Los evangelistas nos han transmitido las palabras y los hechos más significativos de la vida del Señor, y la explicación del porqué de su Muerte en la Cruz y de su triunfo glorioso, que constituyen el mensaje central del Evangelio predicado.</a:t>
          </a:r>
          <a:endParaRPr lang="es-PA" dirty="0"/>
        </a:p>
      </dgm:t>
    </dgm:pt>
    <dgm:pt modelId="{44169217-0626-44BF-BBDB-C06867536996}" type="parTrans" cxnId="{B74DD2BD-BD6E-4D2B-B068-F04B4FFCE31F}">
      <dgm:prSet/>
      <dgm:spPr/>
      <dgm:t>
        <a:bodyPr/>
        <a:lstStyle/>
        <a:p>
          <a:endParaRPr lang="es-PA"/>
        </a:p>
      </dgm:t>
    </dgm:pt>
    <dgm:pt modelId="{3B97A6B4-C326-48E9-B0DE-34590B2F1B32}" type="sibTrans" cxnId="{B74DD2BD-BD6E-4D2B-B068-F04B4FFCE31F}">
      <dgm:prSet/>
      <dgm:spPr/>
      <dgm:t>
        <a:bodyPr/>
        <a:lstStyle/>
        <a:p>
          <a:endParaRPr lang="es-PA"/>
        </a:p>
      </dgm:t>
    </dgm:pt>
    <dgm:pt modelId="{59025FC9-04A6-40F2-B89E-A7E561C72A83}" type="pres">
      <dgm:prSet presAssocID="{45D101F6-1C3F-4D77-B4B0-D459CD10E95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19CCBE0-BF22-47BE-A703-2FA1D9315FDF}" type="pres">
      <dgm:prSet presAssocID="{E26C162C-F775-4CA5-86BA-F49F2FD010E5}" presName="comp" presStyleCnt="0"/>
      <dgm:spPr/>
    </dgm:pt>
    <dgm:pt modelId="{B5B170BB-FE7D-47DE-BC0C-B3FCC8369D54}" type="pres">
      <dgm:prSet presAssocID="{E26C162C-F775-4CA5-86BA-F49F2FD010E5}" presName="box" presStyleLbl="node1" presStyleIdx="0" presStyleCnt="2"/>
      <dgm:spPr/>
      <dgm:t>
        <a:bodyPr/>
        <a:lstStyle/>
        <a:p>
          <a:endParaRPr lang="es-PA"/>
        </a:p>
      </dgm:t>
    </dgm:pt>
    <dgm:pt modelId="{E468D92D-E669-4EC6-A18F-C91B60B56254}" type="pres">
      <dgm:prSet presAssocID="{E26C162C-F775-4CA5-86BA-F49F2FD010E5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0363031-6DE1-48E7-847F-2CD7844240AF}" type="pres">
      <dgm:prSet presAssocID="{E26C162C-F775-4CA5-86BA-F49F2FD010E5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5F8FC315-2790-477C-A812-3A8D0CDAFD6F}" type="pres">
      <dgm:prSet presAssocID="{A5A8A5D3-283C-43F3-9B9B-B687F5A86386}" presName="spacer" presStyleCnt="0"/>
      <dgm:spPr/>
    </dgm:pt>
    <dgm:pt modelId="{44CB913C-2880-4326-AA81-95343063B0F5}" type="pres">
      <dgm:prSet presAssocID="{94D75AA2-7856-4E01-B1DF-7B816D843368}" presName="comp" presStyleCnt="0"/>
      <dgm:spPr/>
    </dgm:pt>
    <dgm:pt modelId="{EC986125-D229-4C02-8F09-5F261621C76C}" type="pres">
      <dgm:prSet presAssocID="{94D75AA2-7856-4E01-B1DF-7B816D843368}" presName="box" presStyleLbl="node1" presStyleIdx="1" presStyleCnt="2"/>
      <dgm:spPr/>
      <dgm:t>
        <a:bodyPr/>
        <a:lstStyle/>
        <a:p>
          <a:endParaRPr lang="es-PA"/>
        </a:p>
      </dgm:t>
    </dgm:pt>
    <dgm:pt modelId="{56B2B171-2ED4-42CE-B00A-AD7D9CAC6946}" type="pres">
      <dgm:prSet presAssocID="{94D75AA2-7856-4E01-B1DF-7B816D843368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1969A15-BA75-48D7-A967-09530FC534D7}" type="pres">
      <dgm:prSet presAssocID="{94D75AA2-7856-4E01-B1DF-7B816D843368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F8ADF625-8423-461E-B135-9B3CE233B882}" type="presOf" srcId="{94D75AA2-7856-4E01-B1DF-7B816D843368}" destId="{EC986125-D229-4C02-8F09-5F261621C76C}" srcOrd="0" destOrd="0" presId="urn:microsoft.com/office/officeart/2005/8/layout/vList4#10"/>
    <dgm:cxn modelId="{942E764F-6127-4DA9-A362-704153931A5C}" type="presOf" srcId="{94D75AA2-7856-4E01-B1DF-7B816D843368}" destId="{11969A15-BA75-48D7-A967-09530FC534D7}" srcOrd="1" destOrd="0" presId="urn:microsoft.com/office/officeart/2005/8/layout/vList4#10"/>
    <dgm:cxn modelId="{07B83AA8-16AE-471D-AD24-5C80EC29742D}" type="presOf" srcId="{E26C162C-F775-4CA5-86BA-F49F2FD010E5}" destId="{B5B170BB-FE7D-47DE-BC0C-B3FCC8369D54}" srcOrd="0" destOrd="0" presId="urn:microsoft.com/office/officeart/2005/8/layout/vList4#10"/>
    <dgm:cxn modelId="{D1084FEE-4F85-4883-93DA-48678C6BB097}" srcId="{45D101F6-1C3F-4D77-B4B0-D459CD10E95F}" destId="{E26C162C-F775-4CA5-86BA-F49F2FD010E5}" srcOrd="0" destOrd="0" parTransId="{D9B13D71-2561-4F14-A55B-625D97056450}" sibTransId="{A5A8A5D3-283C-43F3-9B9B-B687F5A86386}"/>
    <dgm:cxn modelId="{29C6E8FD-2466-4440-8415-8439D09242C5}" type="presOf" srcId="{45D101F6-1C3F-4D77-B4B0-D459CD10E95F}" destId="{59025FC9-04A6-40F2-B89E-A7E561C72A83}" srcOrd="0" destOrd="0" presId="urn:microsoft.com/office/officeart/2005/8/layout/vList4#10"/>
    <dgm:cxn modelId="{68289E8D-E7F3-4218-BFCF-DE005B7E3DFD}" type="presOf" srcId="{E26C162C-F775-4CA5-86BA-F49F2FD010E5}" destId="{60363031-6DE1-48E7-847F-2CD7844240AF}" srcOrd="1" destOrd="0" presId="urn:microsoft.com/office/officeart/2005/8/layout/vList4#10"/>
    <dgm:cxn modelId="{B74DD2BD-BD6E-4D2B-B068-F04B4FFCE31F}" srcId="{45D101F6-1C3F-4D77-B4B0-D459CD10E95F}" destId="{94D75AA2-7856-4E01-B1DF-7B816D843368}" srcOrd="1" destOrd="0" parTransId="{44169217-0626-44BF-BBDB-C06867536996}" sibTransId="{3B97A6B4-C326-48E9-B0DE-34590B2F1B32}"/>
    <dgm:cxn modelId="{F1F38D87-7861-4C73-A00A-97BFD3E7D5AE}" type="presParOf" srcId="{59025FC9-04A6-40F2-B89E-A7E561C72A83}" destId="{F19CCBE0-BF22-47BE-A703-2FA1D9315FDF}" srcOrd="0" destOrd="0" presId="urn:microsoft.com/office/officeart/2005/8/layout/vList4#10"/>
    <dgm:cxn modelId="{5169545A-1A7A-423C-A9B3-679042B427D2}" type="presParOf" srcId="{F19CCBE0-BF22-47BE-A703-2FA1D9315FDF}" destId="{B5B170BB-FE7D-47DE-BC0C-B3FCC8369D54}" srcOrd="0" destOrd="0" presId="urn:microsoft.com/office/officeart/2005/8/layout/vList4#10"/>
    <dgm:cxn modelId="{46832698-247F-43C5-A19B-EAD3FA9B2D21}" type="presParOf" srcId="{F19CCBE0-BF22-47BE-A703-2FA1D9315FDF}" destId="{E468D92D-E669-4EC6-A18F-C91B60B56254}" srcOrd="1" destOrd="0" presId="urn:microsoft.com/office/officeart/2005/8/layout/vList4#10"/>
    <dgm:cxn modelId="{522DBA80-1FDD-4D1E-905A-276456A7F106}" type="presParOf" srcId="{F19CCBE0-BF22-47BE-A703-2FA1D9315FDF}" destId="{60363031-6DE1-48E7-847F-2CD7844240AF}" srcOrd="2" destOrd="0" presId="urn:microsoft.com/office/officeart/2005/8/layout/vList4#10"/>
    <dgm:cxn modelId="{AFD8D5AA-0F00-41CB-B640-3536BD493623}" type="presParOf" srcId="{59025FC9-04A6-40F2-B89E-A7E561C72A83}" destId="{5F8FC315-2790-477C-A812-3A8D0CDAFD6F}" srcOrd="1" destOrd="0" presId="urn:microsoft.com/office/officeart/2005/8/layout/vList4#10"/>
    <dgm:cxn modelId="{BB3A00AB-2EB4-44AE-A8FD-7593800022AB}" type="presParOf" srcId="{59025FC9-04A6-40F2-B89E-A7E561C72A83}" destId="{44CB913C-2880-4326-AA81-95343063B0F5}" srcOrd="2" destOrd="0" presId="urn:microsoft.com/office/officeart/2005/8/layout/vList4#10"/>
    <dgm:cxn modelId="{8DDF7619-C409-4864-AB68-4364C9D96A46}" type="presParOf" srcId="{44CB913C-2880-4326-AA81-95343063B0F5}" destId="{EC986125-D229-4C02-8F09-5F261621C76C}" srcOrd="0" destOrd="0" presId="urn:microsoft.com/office/officeart/2005/8/layout/vList4#10"/>
    <dgm:cxn modelId="{48D2CE02-3801-4200-AB65-E1BFCBDA8C3C}" type="presParOf" srcId="{44CB913C-2880-4326-AA81-95343063B0F5}" destId="{56B2B171-2ED4-42CE-B00A-AD7D9CAC6946}" srcOrd="1" destOrd="0" presId="urn:microsoft.com/office/officeart/2005/8/layout/vList4#10"/>
    <dgm:cxn modelId="{CCB6E12A-DA83-4BB7-A2C7-EE640D59990B}" type="presParOf" srcId="{44CB913C-2880-4326-AA81-95343063B0F5}" destId="{11969A15-BA75-48D7-A967-09530FC534D7}" srcOrd="2" destOrd="0" presId="urn:microsoft.com/office/officeart/2005/8/layout/vList4#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82ECD4A-1693-4172-BFBF-CD508373BB89}" type="doc">
      <dgm:prSet loTypeId="urn:microsoft.com/office/officeart/2005/8/layout/vList4#1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PA"/>
        </a:p>
      </dgm:t>
    </dgm:pt>
    <dgm:pt modelId="{FB775C4A-0F88-4FEF-AF90-EF6E69E99E35}">
      <dgm:prSet phldrT="[Texto]"/>
      <dgm:spPr/>
      <dgm:t>
        <a:bodyPr/>
        <a:lstStyle/>
        <a:p>
          <a:pPr algn="just"/>
          <a:r>
            <a:rPr lang="es-PA" dirty="0" smtClean="0"/>
            <a:t>Los relatos de la Pasión del Señor refieren la realidad de su Muerte y concluyen con el testimonio de los discípulos de haber visto a Cristo resucitado, de haber comido con El, escuchado sus palabras y tocado su cuerpo glorioso.</a:t>
          </a:r>
          <a:endParaRPr lang="es-PA" dirty="0"/>
        </a:p>
      </dgm:t>
    </dgm:pt>
    <dgm:pt modelId="{3C4DF515-19BC-4A4A-A18B-8B137D838BB6}" type="parTrans" cxnId="{BB77EBCC-97F4-4183-B94D-CD43A64A1A17}">
      <dgm:prSet/>
      <dgm:spPr/>
      <dgm:t>
        <a:bodyPr/>
        <a:lstStyle/>
        <a:p>
          <a:endParaRPr lang="es-PA"/>
        </a:p>
      </dgm:t>
    </dgm:pt>
    <dgm:pt modelId="{EFE9368F-E1B1-4ABC-9DA1-C22C117E9A9B}" type="sibTrans" cxnId="{BB77EBCC-97F4-4183-B94D-CD43A64A1A17}">
      <dgm:prSet/>
      <dgm:spPr/>
      <dgm:t>
        <a:bodyPr/>
        <a:lstStyle/>
        <a:p>
          <a:endParaRPr lang="es-PA"/>
        </a:p>
      </dgm:t>
    </dgm:pt>
    <dgm:pt modelId="{A84375C8-C4B3-49A4-A8A3-51ED920A2B6A}">
      <dgm:prSet phldrT="[Texto]"/>
      <dgm:spPr/>
      <dgm:t>
        <a:bodyPr/>
        <a:lstStyle/>
        <a:p>
          <a:pPr algn="just"/>
          <a:r>
            <a:rPr lang="es-PA" dirty="0" smtClean="0"/>
            <a:t>Cristo resucitado, antes de la Ascensión a los cielos, envía a los Apóstoles a predicar el Evangelio y a bautizar a todas las gentes para la remisión de los pecados (Mt 28,18-20; Mc 16,15; </a:t>
          </a:r>
          <a:r>
            <a:rPr lang="es-PA" dirty="0" err="1" smtClean="0"/>
            <a:t>Lc</a:t>
          </a:r>
          <a:r>
            <a:rPr lang="es-PA" dirty="0" smtClean="0"/>
            <a:t> 24,47; </a:t>
          </a:r>
          <a:r>
            <a:rPr lang="es-PA" dirty="0" err="1" smtClean="0"/>
            <a:t>cfr</a:t>
          </a:r>
          <a:r>
            <a:rPr lang="es-PA" dirty="0" smtClean="0"/>
            <a:t> </a:t>
          </a:r>
          <a:r>
            <a:rPr lang="es-PA" dirty="0" err="1" smtClean="0"/>
            <a:t>Jn</a:t>
          </a:r>
          <a:r>
            <a:rPr lang="es-PA" dirty="0" smtClean="0"/>
            <a:t> 20,21-23).</a:t>
          </a:r>
          <a:endParaRPr lang="es-PA" dirty="0"/>
        </a:p>
      </dgm:t>
    </dgm:pt>
    <dgm:pt modelId="{AA57AF36-3AE3-42CD-81DF-61B0CA7BE6E3}" type="parTrans" cxnId="{EDB61A80-2342-4399-B6BF-50BAAEB0AD09}">
      <dgm:prSet/>
      <dgm:spPr/>
      <dgm:t>
        <a:bodyPr/>
        <a:lstStyle/>
        <a:p>
          <a:endParaRPr lang="es-PA"/>
        </a:p>
      </dgm:t>
    </dgm:pt>
    <dgm:pt modelId="{3BEF0377-AA67-457A-9806-5145D50C37C5}" type="sibTrans" cxnId="{EDB61A80-2342-4399-B6BF-50BAAEB0AD09}">
      <dgm:prSet/>
      <dgm:spPr/>
      <dgm:t>
        <a:bodyPr/>
        <a:lstStyle/>
        <a:p>
          <a:endParaRPr lang="es-PA"/>
        </a:p>
      </dgm:t>
    </dgm:pt>
    <dgm:pt modelId="{B1847F1A-EE31-4737-99E6-2F54EB570682}" type="pres">
      <dgm:prSet presAssocID="{682ECD4A-1693-4172-BFBF-CD508373BB89}" presName="linear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0836B01-4010-4C84-8317-6FD986A6A55A}" type="pres">
      <dgm:prSet presAssocID="{FB775C4A-0F88-4FEF-AF90-EF6E69E99E35}" presName="comp" presStyleCnt="0"/>
      <dgm:spPr/>
    </dgm:pt>
    <dgm:pt modelId="{6922571E-CF18-4818-A3E7-0553BC3F2575}" type="pres">
      <dgm:prSet presAssocID="{FB775C4A-0F88-4FEF-AF90-EF6E69E99E35}" presName="box" presStyleLbl="node1" presStyleIdx="0" presStyleCnt="2"/>
      <dgm:spPr/>
      <dgm:t>
        <a:bodyPr/>
        <a:lstStyle/>
        <a:p>
          <a:endParaRPr lang="es-PA"/>
        </a:p>
      </dgm:t>
    </dgm:pt>
    <dgm:pt modelId="{9AED0D0C-AF42-4E9F-B368-7464C9154330}" type="pres">
      <dgm:prSet presAssocID="{FB775C4A-0F88-4FEF-AF90-EF6E69E99E35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6FB5B9D-19E4-418B-A62C-84FBA5276070}" type="pres">
      <dgm:prSet presAssocID="{FB775C4A-0F88-4FEF-AF90-EF6E69E99E35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3097B7DE-8483-4CDB-B3D9-5CD072D66BE6}" type="pres">
      <dgm:prSet presAssocID="{EFE9368F-E1B1-4ABC-9DA1-C22C117E9A9B}" presName="spacer" presStyleCnt="0"/>
      <dgm:spPr/>
    </dgm:pt>
    <dgm:pt modelId="{5829646E-CCB6-4D60-BB6C-BA99F2F19E08}" type="pres">
      <dgm:prSet presAssocID="{A84375C8-C4B3-49A4-A8A3-51ED920A2B6A}" presName="comp" presStyleCnt="0"/>
      <dgm:spPr/>
    </dgm:pt>
    <dgm:pt modelId="{EDEF1051-BD19-46F1-89B9-8E11D282FEB9}" type="pres">
      <dgm:prSet presAssocID="{A84375C8-C4B3-49A4-A8A3-51ED920A2B6A}" presName="box" presStyleLbl="node1" presStyleIdx="1" presStyleCnt="2"/>
      <dgm:spPr/>
      <dgm:t>
        <a:bodyPr/>
        <a:lstStyle/>
        <a:p>
          <a:endParaRPr lang="es-PA"/>
        </a:p>
      </dgm:t>
    </dgm:pt>
    <dgm:pt modelId="{6D3F5698-4B1E-43CF-BFA1-970EAFD4DD3D}" type="pres">
      <dgm:prSet presAssocID="{A84375C8-C4B3-49A4-A8A3-51ED920A2B6A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2360A19-CF4B-4A84-8415-B40BC1667FF2}" type="pres">
      <dgm:prSet presAssocID="{A84375C8-C4B3-49A4-A8A3-51ED920A2B6A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BB77EBCC-97F4-4183-B94D-CD43A64A1A17}" srcId="{682ECD4A-1693-4172-BFBF-CD508373BB89}" destId="{FB775C4A-0F88-4FEF-AF90-EF6E69E99E35}" srcOrd="0" destOrd="0" parTransId="{3C4DF515-19BC-4A4A-A18B-8B137D838BB6}" sibTransId="{EFE9368F-E1B1-4ABC-9DA1-C22C117E9A9B}"/>
    <dgm:cxn modelId="{EDB61A80-2342-4399-B6BF-50BAAEB0AD09}" srcId="{682ECD4A-1693-4172-BFBF-CD508373BB89}" destId="{A84375C8-C4B3-49A4-A8A3-51ED920A2B6A}" srcOrd="1" destOrd="0" parTransId="{AA57AF36-3AE3-42CD-81DF-61B0CA7BE6E3}" sibTransId="{3BEF0377-AA67-457A-9806-5145D50C37C5}"/>
    <dgm:cxn modelId="{B2F1724E-F6F3-4342-8B46-DE499F506AEB}" type="presOf" srcId="{FB775C4A-0F88-4FEF-AF90-EF6E69E99E35}" destId="{66FB5B9D-19E4-418B-A62C-84FBA5276070}" srcOrd="1" destOrd="0" presId="urn:microsoft.com/office/officeart/2005/8/layout/vList4#11"/>
    <dgm:cxn modelId="{E9048E71-2E36-4FA3-AD8C-AB9E8978A2CE}" type="presOf" srcId="{A84375C8-C4B3-49A4-A8A3-51ED920A2B6A}" destId="{32360A19-CF4B-4A84-8415-B40BC1667FF2}" srcOrd="1" destOrd="0" presId="urn:microsoft.com/office/officeart/2005/8/layout/vList4#11"/>
    <dgm:cxn modelId="{32F9E6CE-5B88-46A8-A086-590D9191D977}" type="presOf" srcId="{682ECD4A-1693-4172-BFBF-CD508373BB89}" destId="{B1847F1A-EE31-4737-99E6-2F54EB570682}" srcOrd="0" destOrd="0" presId="urn:microsoft.com/office/officeart/2005/8/layout/vList4#11"/>
    <dgm:cxn modelId="{CF39B833-9966-4329-BDD0-63AB0F8EC3CB}" type="presOf" srcId="{A84375C8-C4B3-49A4-A8A3-51ED920A2B6A}" destId="{EDEF1051-BD19-46F1-89B9-8E11D282FEB9}" srcOrd="0" destOrd="0" presId="urn:microsoft.com/office/officeart/2005/8/layout/vList4#11"/>
    <dgm:cxn modelId="{B1777F3F-B505-4B9A-8BFA-84CD6485919C}" type="presOf" srcId="{FB775C4A-0F88-4FEF-AF90-EF6E69E99E35}" destId="{6922571E-CF18-4818-A3E7-0553BC3F2575}" srcOrd="0" destOrd="0" presId="urn:microsoft.com/office/officeart/2005/8/layout/vList4#11"/>
    <dgm:cxn modelId="{FA18B5A2-4569-445E-AB09-62AC64BB4811}" type="presParOf" srcId="{B1847F1A-EE31-4737-99E6-2F54EB570682}" destId="{30836B01-4010-4C84-8317-6FD986A6A55A}" srcOrd="0" destOrd="0" presId="urn:microsoft.com/office/officeart/2005/8/layout/vList4#11"/>
    <dgm:cxn modelId="{E64DB899-EA76-458E-B36D-BF6261D035FC}" type="presParOf" srcId="{30836B01-4010-4C84-8317-6FD986A6A55A}" destId="{6922571E-CF18-4818-A3E7-0553BC3F2575}" srcOrd="0" destOrd="0" presId="urn:microsoft.com/office/officeart/2005/8/layout/vList4#11"/>
    <dgm:cxn modelId="{7D6FC9F2-AB24-4D78-B8E6-9985464ED6E3}" type="presParOf" srcId="{30836B01-4010-4C84-8317-6FD986A6A55A}" destId="{9AED0D0C-AF42-4E9F-B368-7464C9154330}" srcOrd="1" destOrd="0" presId="urn:microsoft.com/office/officeart/2005/8/layout/vList4#11"/>
    <dgm:cxn modelId="{5B352EAD-658C-40B5-B64A-17F700F6323B}" type="presParOf" srcId="{30836B01-4010-4C84-8317-6FD986A6A55A}" destId="{66FB5B9D-19E4-418B-A62C-84FBA5276070}" srcOrd="2" destOrd="0" presId="urn:microsoft.com/office/officeart/2005/8/layout/vList4#11"/>
    <dgm:cxn modelId="{9E7CA751-C32F-4753-A053-2B41765F13C6}" type="presParOf" srcId="{B1847F1A-EE31-4737-99E6-2F54EB570682}" destId="{3097B7DE-8483-4CDB-B3D9-5CD072D66BE6}" srcOrd="1" destOrd="0" presId="urn:microsoft.com/office/officeart/2005/8/layout/vList4#11"/>
    <dgm:cxn modelId="{749C4463-9C17-4436-B0A5-9C14F2D04D51}" type="presParOf" srcId="{B1847F1A-EE31-4737-99E6-2F54EB570682}" destId="{5829646E-CCB6-4D60-BB6C-BA99F2F19E08}" srcOrd="2" destOrd="0" presId="urn:microsoft.com/office/officeart/2005/8/layout/vList4#11"/>
    <dgm:cxn modelId="{721AA356-1D6F-49F9-8954-E653689D2033}" type="presParOf" srcId="{5829646E-CCB6-4D60-BB6C-BA99F2F19E08}" destId="{EDEF1051-BD19-46F1-89B9-8E11D282FEB9}" srcOrd="0" destOrd="0" presId="urn:microsoft.com/office/officeart/2005/8/layout/vList4#11"/>
    <dgm:cxn modelId="{4BC83540-DEA1-4FA0-BA16-8B679D0E1E22}" type="presParOf" srcId="{5829646E-CCB6-4D60-BB6C-BA99F2F19E08}" destId="{6D3F5698-4B1E-43CF-BFA1-970EAFD4DD3D}" srcOrd="1" destOrd="0" presId="urn:microsoft.com/office/officeart/2005/8/layout/vList4#11"/>
    <dgm:cxn modelId="{6B2E151C-A13E-49D8-AEDD-E0BCF0E2F79B}" type="presParOf" srcId="{5829646E-CCB6-4D60-BB6C-BA99F2F19E08}" destId="{32360A19-CF4B-4A84-8415-B40BC1667FF2}" srcOrd="2" destOrd="0" presId="urn:microsoft.com/office/officeart/2005/8/layout/vList4#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F3827C-3A37-492A-ACA3-1F269A3D7677}" type="doc">
      <dgm:prSet loTypeId="urn:microsoft.com/office/officeart/2005/8/layout/vList4#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PA"/>
        </a:p>
      </dgm:t>
    </dgm:pt>
    <dgm:pt modelId="{EC48AA73-CD03-406B-A5DF-183CD9A1BADF}">
      <dgm:prSet phldrT="[Texto]"/>
      <dgm:spPr/>
      <dgm:t>
        <a:bodyPr/>
        <a:lstStyle/>
        <a:p>
          <a:pPr algn="just"/>
          <a:r>
            <a:rPr lang="es-PA" dirty="0" smtClean="0"/>
            <a:t>A continuación, los cuatro Evangelios pasan a exponer la preparación inmediata de Cristo para su ministerio público:</a:t>
          </a:r>
          <a:endParaRPr lang="es-PA" dirty="0"/>
        </a:p>
      </dgm:t>
    </dgm:pt>
    <dgm:pt modelId="{D033529A-FB65-4702-B127-2FFF2669F8A8}" type="parTrans" cxnId="{52B21B79-04D9-4B64-BFA2-E6C64F6F855E}">
      <dgm:prSet/>
      <dgm:spPr/>
      <dgm:t>
        <a:bodyPr/>
        <a:lstStyle/>
        <a:p>
          <a:pPr algn="just"/>
          <a:endParaRPr lang="es-PA"/>
        </a:p>
      </dgm:t>
    </dgm:pt>
    <dgm:pt modelId="{C2CBC4BC-85EB-47B0-9433-8753CA2C8539}" type="sibTrans" cxnId="{52B21B79-04D9-4B64-BFA2-E6C64F6F855E}">
      <dgm:prSet/>
      <dgm:spPr/>
      <dgm:t>
        <a:bodyPr/>
        <a:lstStyle/>
        <a:p>
          <a:pPr algn="just"/>
          <a:endParaRPr lang="es-PA"/>
        </a:p>
      </dgm:t>
    </dgm:pt>
    <dgm:pt modelId="{4393E73A-148A-4B81-AEA1-DAD5A5B7A08F}">
      <dgm:prSet phldrT="[Texto]"/>
      <dgm:spPr/>
      <dgm:t>
        <a:bodyPr/>
        <a:lstStyle/>
        <a:p>
          <a:pPr algn="just"/>
          <a:r>
            <a:rPr lang="es-PA" dirty="0" smtClean="0"/>
            <a:t>bautismo de Jesús en el río Jordán con una clara revelación de la Santísima Trinidad;</a:t>
          </a:r>
          <a:endParaRPr lang="es-PA" dirty="0"/>
        </a:p>
      </dgm:t>
    </dgm:pt>
    <dgm:pt modelId="{A024E054-A33C-414B-886D-14E98739465D}" type="parTrans" cxnId="{3A535D24-C886-4CED-9655-9A622B20E85C}">
      <dgm:prSet/>
      <dgm:spPr/>
      <dgm:t>
        <a:bodyPr/>
        <a:lstStyle/>
        <a:p>
          <a:pPr algn="just"/>
          <a:endParaRPr lang="es-PA"/>
        </a:p>
      </dgm:t>
    </dgm:pt>
    <dgm:pt modelId="{AB567877-0A9A-4065-BF5F-BD779FADD7B4}" type="sibTrans" cxnId="{3A535D24-C886-4CED-9655-9A622B20E85C}">
      <dgm:prSet/>
      <dgm:spPr/>
      <dgm:t>
        <a:bodyPr/>
        <a:lstStyle/>
        <a:p>
          <a:pPr algn="just"/>
          <a:endParaRPr lang="es-PA"/>
        </a:p>
      </dgm:t>
    </dgm:pt>
    <dgm:pt modelId="{81E4A8EF-C6AD-4C4A-9A6C-7194A76807F8}">
      <dgm:prSet phldrT="[Texto]"/>
      <dgm:spPr/>
      <dgm:t>
        <a:bodyPr/>
        <a:lstStyle/>
        <a:p>
          <a:pPr algn="just"/>
          <a:r>
            <a:rPr lang="es-PA" dirty="0" smtClean="0"/>
            <a:t>testimonio de Juan Bautista de que Jesús es el Cristo</a:t>
          </a:r>
          <a:endParaRPr lang="es-PA" dirty="0"/>
        </a:p>
      </dgm:t>
    </dgm:pt>
    <dgm:pt modelId="{3ED0C1CF-ABCC-49D0-95EE-E5F4791E4114}" type="parTrans" cxnId="{4A19F0C5-1C39-4A8E-A9F3-96179EE08F84}">
      <dgm:prSet/>
      <dgm:spPr/>
      <dgm:t>
        <a:bodyPr/>
        <a:lstStyle/>
        <a:p>
          <a:pPr algn="just"/>
          <a:endParaRPr lang="es-PA"/>
        </a:p>
      </dgm:t>
    </dgm:pt>
    <dgm:pt modelId="{40B6CB50-F142-4175-8006-C9F332DFC3AF}" type="sibTrans" cxnId="{4A19F0C5-1C39-4A8E-A9F3-96179EE08F84}">
      <dgm:prSet/>
      <dgm:spPr/>
      <dgm:t>
        <a:bodyPr/>
        <a:lstStyle/>
        <a:p>
          <a:pPr algn="just"/>
          <a:endParaRPr lang="es-PA"/>
        </a:p>
      </dgm:t>
    </dgm:pt>
    <dgm:pt modelId="{6854FA03-217B-4E46-A8D6-90D528D68378}" type="pres">
      <dgm:prSet presAssocID="{BAF3827C-3A37-492A-ACA3-1F269A3D767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EE29C4C-BDD1-4D57-A979-A9F85EF0DAE6}" type="pres">
      <dgm:prSet presAssocID="{EC48AA73-CD03-406B-A5DF-183CD9A1BADF}" presName="comp" presStyleCnt="0"/>
      <dgm:spPr/>
    </dgm:pt>
    <dgm:pt modelId="{0907DD2D-94C6-4040-AB41-5DFE77B36C39}" type="pres">
      <dgm:prSet presAssocID="{EC48AA73-CD03-406B-A5DF-183CD9A1BADF}" presName="box" presStyleLbl="node1" presStyleIdx="0" presStyleCnt="3"/>
      <dgm:spPr/>
      <dgm:t>
        <a:bodyPr/>
        <a:lstStyle/>
        <a:p>
          <a:endParaRPr lang="es-PA"/>
        </a:p>
      </dgm:t>
    </dgm:pt>
    <dgm:pt modelId="{4CFE8BF6-AB68-4ECA-919C-8CB2FB597B3D}" type="pres">
      <dgm:prSet presAssocID="{EC48AA73-CD03-406B-A5DF-183CD9A1BADF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6624EAA-8C79-4E2B-AC55-F52785BB0646}" type="pres">
      <dgm:prSet presAssocID="{EC48AA73-CD03-406B-A5DF-183CD9A1BAD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B3CC9250-9DBA-4A87-AFCE-087FD774854F}" type="pres">
      <dgm:prSet presAssocID="{C2CBC4BC-85EB-47B0-9433-8753CA2C8539}" presName="spacer" presStyleCnt="0"/>
      <dgm:spPr/>
    </dgm:pt>
    <dgm:pt modelId="{43DCEB62-EAF4-4B38-A0BC-20C83A05CAD5}" type="pres">
      <dgm:prSet presAssocID="{4393E73A-148A-4B81-AEA1-DAD5A5B7A08F}" presName="comp" presStyleCnt="0"/>
      <dgm:spPr/>
    </dgm:pt>
    <dgm:pt modelId="{431C3E95-1529-45AD-A0D7-BEC209DE4989}" type="pres">
      <dgm:prSet presAssocID="{4393E73A-148A-4B81-AEA1-DAD5A5B7A08F}" presName="box" presStyleLbl="node1" presStyleIdx="1" presStyleCnt="3"/>
      <dgm:spPr/>
      <dgm:t>
        <a:bodyPr/>
        <a:lstStyle/>
        <a:p>
          <a:endParaRPr lang="es-PA"/>
        </a:p>
      </dgm:t>
    </dgm:pt>
    <dgm:pt modelId="{1A5A0650-E367-4F27-A47D-EE472105619C}" type="pres">
      <dgm:prSet presAssocID="{4393E73A-148A-4B81-AEA1-DAD5A5B7A08F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50D391B-0D53-4BD7-89A1-FBAFD16E0DB1}" type="pres">
      <dgm:prSet presAssocID="{4393E73A-148A-4B81-AEA1-DAD5A5B7A08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52402B6C-05D1-4885-BC61-C25B7F3E29B1}" type="pres">
      <dgm:prSet presAssocID="{AB567877-0A9A-4065-BF5F-BD779FADD7B4}" presName="spacer" presStyleCnt="0"/>
      <dgm:spPr/>
    </dgm:pt>
    <dgm:pt modelId="{CEB1FD48-2752-400F-9A21-7AD20925A5FD}" type="pres">
      <dgm:prSet presAssocID="{81E4A8EF-C6AD-4C4A-9A6C-7194A76807F8}" presName="comp" presStyleCnt="0"/>
      <dgm:spPr/>
    </dgm:pt>
    <dgm:pt modelId="{31A03A60-4D37-416B-8B9D-FD0E4597074A}" type="pres">
      <dgm:prSet presAssocID="{81E4A8EF-C6AD-4C4A-9A6C-7194A76807F8}" presName="box" presStyleLbl="node1" presStyleIdx="2" presStyleCnt="3"/>
      <dgm:spPr/>
      <dgm:t>
        <a:bodyPr/>
        <a:lstStyle/>
        <a:p>
          <a:endParaRPr lang="es-PA"/>
        </a:p>
      </dgm:t>
    </dgm:pt>
    <dgm:pt modelId="{59DB2E6F-B55B-4FFA-A7B3-DB85B246FEB8}" type="pres">
      <dgm:prSet presAssocID="{81E4A8EF-C6AD-4C4A-9A6C-7194A76807F8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C1A80C7-0054-4F76-9743-AE968DA49A20}" type="pres">
      <dgm:prSet presAssocID="{81E4A8EF-C6AD-4C4A-9A6C-7194A76807F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97341413-0640-45B2-B9A9-96A1C178E75B}" type="presOf" srcId="{EC48AA73-CD03-406B-A5DF-183CD9A1BADF}" destId="{0907DD2D-94C6-4040-AB41-5DFE77B36C39}" srcOrd="0" destOrd="0" presId="urn:microsoft.com/office/officeart/2005/8/layout/vList4#2"/>
    <dgm:cxn modelId="{46EBCD85-0BE4-46FA-9784-DAF03E29D5B3}" type="presOf" srcId="{4393E73A-148A-4B81-AEA1-DAD5A5B7A08F}" destId="{431C3E95-1529-45AD-A0D7-BEC209DE4989}" srcOrd="0" destOrd="0" presId="urn:microsoft.com/office/officeart/2005/8/layout/vList4#2"/>
    <dgm:cxn modelId="{EDBAA9AF-F29D-4F43-A997-304DD0AD4095}" type="presOf" srcId="{4393E73A-148A-4B81-AEA1-DAD5A5B7A08F}" destId="{C50D391B-0D53-4BD7-89A1-FBAFD16E0DB1}" srcOrd="1" destOrd="0" presId="urn:microsoft.com/office/officeart/2005/8/layout/vList4#2"/>
    <dgm:cxn modelId="{3A535D24-C886-4CED-9655-9A622B20E85C}" srcId="{BAF3827C-3A37-492A-ACA3-1F269A3D7677}" destId="{4393E73A-148A-4B81-AEA1-DAD5A5B7A08F}" srcOrd="1" destOrd="0" parTransId="{A024E054-A33C-414B-886D-14E98739465D}" sibTransId="{AB567877-0A9A-4065-BF5F-BD779FADD7B4}"/>
    <dgm:cxn modelId="{080515F3-F689-4D80-A4F9-B53036E9DF40}" type="presOf" srcId="{81E4A8EF-C6AD-4C4A-9A6C-7194A76807F8}" destId="{31A03A60-4D37-416B-8B9D-FD0E4597074A}" srcOrd="0" destOrd="0" presId="urn:microsoft.com/office/officeart/2005/8/layout/vList4#2"/>
    <dgm:cxn modelId="{B19A2D66-F43E-47C7-8F4A-92DC54F888FD}" type="presOf" srcId="{81E4A8EF-C6AD-4C4A-9A6C-7194A76807F8}" destId="{8C1A80C7-0054-4F76-9743-AE968DA49A20}" srcOrd="1" destOrd="0" presId="urn:microsoft.com/office/officeart/2005/8/layout/vList4#2"/>
    <dgm:cxn modelId="{E579BFAF-B155-46A7-A310-894DFE9733CA}" type="presOf" srcId="{BAF3827C-3A37-492A-ACA3-1F269A3D7677}" destId="{6854FA03-217B-4E46-A8D6-90D528D68378}" srcOrd="0" destOrd="0" presId="urn:microsoft.com/office/officeart/2005/8/layout/vList4#2"/>
    <dgm:cxn modelId="{52B21B79-04D9-4B64-BFA2-E6C64F6F855E}" srcId="{BAF3827C-3A37-492A-ACA3-1F269A3D7677}" destId="{EC48AA73-CD03-406B-A5DF-183CD9A1BADF}" srcOrd="0" destOrd="0" parTransId="{D033529A-FB65-4702-B127-2FFF2669F8A8}" sibTransId="{C2CBC4BC-85EB-47B0-9433-8753CA2C8539}"/>
    <dgm:cxn modelId="{672142D9-8B3B-4729-B068-DFB865213F4A}" type="presOf" srcId="{EC48AA73-CD03-406B-A5DF-183CD9A1BADF}" destId="{66624EAA-8C79-4E2B-AC55-F52785BB0646}" srcOrd="1" destOrd="0" presId="urn:microsoft.com/office/officeart/2005/8/layout/vList4#2"/>
    <dgm:cxn modelId="{4A19F0C5-1C39-4A8E-A9F3-96179EE08F84}" srcId="{BAF3827C-3A37-492A-ACA3-1F269A3D7677}" destId="{81E4A8EF-C6AD-4C4A-9A6C-7194A76807F8}" srcOrd="2" destOrd="0" parTransId="{3ED0C1CF-ABCC-49D0-95EE-E5F4791E4114}" sibTransId="{40B6CB50-F142-4175-8006-C9F332DFC3AF}"/>
    <dgm:cxn modelId="{4469B180-1A90-4B5E-B720-B1C9B391CFEA}" type="presParOf" srcId="{6854FA03-217B-4E46-A8D6-90D528D68378}" destId="{4EE29C4C-BDD1-4D57-A979-A9F85EF0DAE6}" srcOrd="0" destOrd="0" presId="urn:microsoft.com/office/officeart/2005/8/layout/vList4#2"/>
    <dgm:cxn modelId="{7E67EE61-CF18-4422-B60C-24933D6EE95E}" type="presParOf" srcId="{4EE29C4C-BDD1-4D57-A979-A9F85EF0DAE6}" destId="{0907DD2D-94C6-4040-AB41-5DFE77B36C39}" srcOrd="0" destOrd="0" presId="urn:microsoft.com/office/officeart/2005/8/layout/vList4#2"/>
    <dgm:cxn modelId="{4B9B26A1-D7A3-44B1-9517-40BBE15229F4}" type="presParOf" srcId="{4EE29C4C-BDD1-4D57-A979-A9F85EF0DAE6}" destId="{4CFE8BF6-AB68-4ECA-919C-8CB2FB597B3D}" srcOrd="1" destOrd="0" presId="urn:microsoft.com/office/officeart/2005/8/layout/vList4#2"/>
    <dgm:cxn modelId="{FF1D5BEF-822B-4CBE-A472-18271EDCC685}" type="presParOf" srcId="{4EE29C4C-BDD1-4D57-A979-A9F85EF0DAE6}" destId="{66624EAA-8C79-4E2B-AC55-F52785BB0646}" srcOrd="2" destOrd="0" presId="urn:microsoft.com/office/officeart/2005/8/layout/vList4#2"/>
    <dgm:cxn modelId="{6845DE67-44EF-469F-967B-B6495BE7C08D}" type="presParOf" srcId="{6854FA03-217B-4E46-A8D6-90D528D68378}" destId="{B3CC9250-9DBA-4A87-AFCE-087FD774854F}" srcOrd="1" destOrd="0" presId="urn:microsoft.com/office/officeart/2005/8/layout/vList4#2"/>
    <dgm:cxn modelId="{05E2AF5E-A8FF-4B96-85BC-14658DEB48B2}" type="presParOf" srcId="{6854FA03-217B-4E46-A8D6-90D528D68378}" destId="{43DCEB62-EAF4-4B38-A0BC-20C83A05CAD5}" srcOrd="2" destOrd="0" presId="urn:microsoft.com/office/officeart/2005/8/layout/vList4#2"/>
    <dgm:cxn modelId="{FA84889B-B980-4914-9073-C4C5ED297EF7}" type="presParOf" srcId="{43DCEB62-EAF4-4B38-A0BC-20C83A05CAD5}" destId="{431C3E95-1529-45AD-A0D7-BEC209DE4989}" srcOrd="0" destOrd="0" presId="urn:microsoft.com/office/officeart/2005/8/layout/vList4#2"/>
    <dgm:cxn modelId="{754B44A6-3B03-44DE-927C-4B6E8E4BEBD2}" type="presParOf" srcId="{43DCEB62-EAF4-4B38-A0BC-20C83A05CAD5}" destId="{1A5A0650-E367-4F27-A47D-EE472105619C}" srcOrd="1" destOrd="0" presId="urn:microsoft.com/office/officeart/2005/8/layout/vList4#2"/>
    <dgm:cxn modelId="{048BCF23-2C1B-4C65-A551-7B0FA7716A00}" type="presParOf" srcId="{43DCEB62-EAF4-4B38-A0BC-20C83A05CAD5}" destId="{C50D391B-0D53-4BD7-89A1-FBAFD16E0DB1}" srcOrd="2" destOrd="0" presId="urn:microsoft.com/office/officeart/2005/8/layout/vList4#2"/>
    <dgm:cxn modelId="{2A4E5449-EE08-4F0C-9DB5-403BF2471496}" type="presParOf" srcId="{6854FA03-217B-4E46-A8D6-90D528D68378}" destId="{52402B6C-05D1-4885-BC61-C25B7F3E29B1}" srcOrd="3" destOrd="0" presId="urn:microsoft.com/office/officeart/2005/8/layout/vList4#2"/>
    <dgm:cxn modelId="{27E66AC9-1DFA-471E-A61F-93C41EDBF4E9}" type="presParOf" srcId="{6854FA03-217B-4E46-A8D6-90D528D68378}" destId="{CEB1FD48-2752-400F-9A21-7AD20925A5FD}" srcOrd="4" destOrd="0" presId="urn:microsoft.com/office/officeart/2005/8/layout/vList4#2"/>
    <dgm:cxn modelId="{9056D883-3CC1-4C29-8E25-E3F7DB6FB872}" type="presParOf" srcId="{CEB1FD48-2752-400F-9A21-7AD20925A5FD}" destId="{31A03A60-4D37-416B-8B9D-FD0E4597074A}" srcOrd="0" destOrd="0" presId="urn:microsoft.com/office/officeart/2005/8/layout/vList4#2"/>
    <dgm:cxn modelId="{B2EE8E8D-BAEC-4DD2-99FF-0801436F7E01}" type="presParOf" srcId="{CEB1FD48-2752-400F-9A21-7AD20925A5FD}" destId="{59DB2E6F-B55B-4FFA-A7B3-DB85B246FEB8}" srcOrd="1" destOrd="0" presId="urn:microsoft.com/office/officeart/2005/8/layout/vList4#2"/>
    <dgm:cxn modelId="{E9CB6ECE-693C-43C7-A528-E2A93B690D19}" type="presParOf" srcId="{CEB1FD48-2752-400F-9A21-7AD20925A5FD}" destId="{8C1A80C7-0054-4F76-9743-AE968DA49A20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63972F-8224-47E4-8F2B-88B8D460161B}" type="doc">
      <dgm:prSet loTypeId="urn:microsoft.com/office/officeart/2005/8/layout/vList4#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PA"/>
        </a:p>
      </dgm:t>
    </dgm:pt>
    <dgm:pt modelId="{1337668E-7166-4FAD-B8CA-962B15204EE0}">
      <dgm:prSet phldrT="[Texto]" custT="1"/>
      <dgm:spPr/>
      <dgm:t>
        <a:bodyPr/>
        <a:lstStyle/>
        <a:p>
          <a:pPr algn="just"/>
          <a:r>
            <a:rPr lang="es-PA" sz="3200" dirty="0" smtClean="0"/>
            <a:t>los tres primeros Evangelios traen además el relato del ayuno y tentaciones en el desierto durante cuarenta días</a:t>
          </a:r>
          <a:endParaRPr lang="es-PA" sz="3200" dirty="0"/>
        </a:p>
      </dgm:t>
    </dgm:pt>
    <dgm:pt modelId="{04059976-F3AE-4AB0-92A3-9FB0942867CD}" type="parTrans" cxnId="{25BDB857-7261-4A99-A36B-DD5E8606D69E}">
      <dgm:prSet/>
      <dgm:spPr/>
      <dgm:t>
        <a:bodyPr/>
        <a:lstStyle/>
        <a:p>
          <a:endParaRPr lang="es-PA"/>
        </a:p>
      </dgm:t>
    </dgm:pt>
    <dgm:pt modelId="{7DB28AAE-DABC-445B-B21C-E29AA0C115F4}" type="sibTrans" cxnId="{25BDB857-7261-4A99-A36B-DD5E8606D69E}">
      <dgm:prSet/>
      <dgm:spPr/>
      <dgm:t>
        <a:bodyPr/>
        <a:lstStyle/>
        <a:p>
          <a:endParaRPr lang="es-PA"/>
        </a:p>
      </dgm:t>
    </dgm:pt>
    <dgm:pt modelId="{9875F844-BF34-4F3C-88B7-22D79EDA4C71}">
      <dgm:prSet phldrT="[Texto]"/>
      <dgm:spPr/>
      <dgm:t>
        <a:bodyPr/>
        <a:lstStyle/>
        <a:p>
          <a:pPr algn="just"/>
          <a:r>
            <a:rPr lang="es-PA" dirty="0" smtClean="0"/>
            <a:t>Los Evangelios, al narrar estos acontecimientos, nos enseñan la incomparable superioridad de Cristo sobre Juan Bautista y todos los Profetas del Antiguo Testamento -Jesús es el Hijo de Dios-, así como el carácter divino de su misión -Jesús viene a instaurar el Reino de Dios- (</a:t>
          </a:r>
          <a:r>
            <a:rPr lang="es-PA" dirty="0" err="1" smtClean="0"/>
            <a:t>cfr</a:t>
          </a:r>
          <a:r>
            <a:rPr lang="es-PA" dirty="0" smtClean="0"/>
            <a:t> Mt 3,1-4.11; Mc 1,1-13; </a:t>
          </a:r>
          <a:r>
            <a:rPr lang="es-PA" dirty="0" err="1" smtClean="0"/>
            <a:t>Lc</a:t>
          </a:r>
          <a:r>
            <a:rPr lang="es-PA" dirty="0" smtClean="0"/>
            <a:t> 3,1-4.13; </a:t>
          </a:r>
          <a:r>
            <a:rPr lang="es-PA" dirty="0" err="1" smtClean="0"/>
            <a:t>Jn</a:t>
          </a:r>
          <a:r>
            <a:rPr lang="es-PA" dirty="0" smtClean="0"/>
            <a:t> 1,19-51).</a:t>
          </a:r>
          <a:endParaRPr lang="es-PA" dirty="0"/>
        </a:p>
      </dgm:t>
    </dgm:pt>
    <dgm:pt modelId="{B80E400C-0F54-47D7-8C9A-98ED40C412A3}" type="parTrans" cxnId="{5E93ABA4-A1B0-4140-A2E9-21A1FE1DC51D}">
      <dgm:prSet/>
      <dgm:spPr/>
      <dgm:t>
        <a:bodyPr/>
        <a:lstStyle/>
        <a:p>
          <a:endParaRPr lang="es-PA"/>
        </a:p>
      </dgm:t>
    </dgm:pt>
    <dgm:pt modelId="{96163587-837C-45B0-8860-5DCDBB09CB59}" type="sibTrans" cxnId="{5E93ABA4-A1B0-4140-A2E9-21A1FE1DC51D}">
      <dgm:prSet/>
      <dgm:spPr/>
      <dgm:t>
        <a:bodyPr/>
        <a:lstStyle/>
        <a:p>
          <a:endParaRPr lang="es-PA"/>
        </a:p>
      </dgm:t>
    </dgm:pt>
    <dgm:pt modelId="{7A5B0255-7797-4D02-9450-330E31D390BD}" type="pres">
      <dgm:prSet presAssocID="{0C63972F-8224-47E4-8F2B-88B8D460161B}" presName="linear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11EB876-CB21-412D-A12D-061D999ADE7C}" type="pres">
      <dgm:prSet presAssocID="{1337668E-7166-4FAD-B8CA-962B15204EE0}" presName="comp" presStyleCnt="0"/>
      <dgm:spPr/>
    </dgm:pt>
    <dgm:pt modelId="{A4A47E83-681A-42C9-878E-58469B38B490}" type="pres">
      <dgm:prSet presAssocID="{1337668E-7166-4FAD-B8CA-962B15204EE0}" presName="box" presStyleLbl="node1" presStyleIdx="0" presStyleCnt="2"/>
      <dgm:spPr/>
      <dgm:t>
        <a:bodyPr/>
        <a:lstStyle/>
        <a:p>
          <a:endParaRPr lang="es-PA"/>
        </a:p>
      </dgm:t>
    </dgm:pt>
    <dgm:pt modelId="{85B458C1-DB12-4030-8577-51DDDDD95BBA}" type="pres">
      <dgm:prSet presAssocID="{1337668E-7166-4FAD-B8CA-962B15204EE0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07D5F2E-3236-4DBA-9C1D-11EB65A0882A}" type="pres">
      <dgm:prSet presAssocID="{1337668E-7166-4FAD-B8CA-962B15204EE0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0ABA84C0-3BFD-4706-B293-7E854D3F4E42}" type="pres">
      <dgm:prSet presAssocID="{7DB28AAE-DABC-445B-B21C-E29AA0C115F4}" presName="spacer" presStyleCnt="0"/>
      <dgm:spPr/>
    </dgm:pt>
    <dgm:pt modelId="{E38DACD8-27E9-4FBA-96B4-ED772CBF473A}" type="pres">
      <dgm:prSet presAssocID="{9875F844-BF34-4F3C-88B7-22D79EDA4C71}" presName="comp" presStyleCnt="0"/>
      <dgm:spPr/>
    </dgm:pt>
    <dgm:pt modelId="{8D3454FC-4F99-4539-ADE5-F65FAE91D9CA}" type="pres">
      <dgm:prSet presAssocID="{9875F844-BF34-4F3C-88B7-22D79EDA4C71}" presName="box" presStyleLbl="node1" presStyleIdx="1" presStyleCnt="2"/>
      <dgm:spPr/>
      <dgm:t>
        <a:bodyPr/>
        <a:lstStyle/>
        <a:p>
          <a:endParaRPr lang="es-PA"/>
        </a:p>
      </dgm:t>
    </dgm:pt>
    <dgm:pt modelId="{FAD6771D-33E3-4695-A0FF-412F64182ABE}" type="pres">
      <dgm:prSet presAssocID="{9875F844-BF34-4F3C-88B7-22D79EDA4C71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2F0353E-79E1-48D6-8AE6-E756B9B513C4}" type="pres">
      <dgm:prSet presAssocID="{9875F844-BF34-4F3C-88B7-22D79EDA4C71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6738B211-0690-4C8F-B9C3-60CCCE2790CE}" type="presOf" srcId="{9875F844-BF34-4F3C-88B7-22D79EDA4C71}" destId="{A2F0353E-79E1-48D6-8AE6-E756B9B513C4}" srcOrd="1" destOrd="0" presId="urn:microsoft.com/office/officeart/2005/8/layout/vList4#3"/>
    <dgm:cxn modelId="{AB55DC1C-3348-4063-B1D0-B8AB910559E5}" type="presOf" srcId="{1337668E-7166-4FAD-B8CA-962B15204EE0}" destId="{A07D5F2E-3236-4DBA-9C1D-11EB65A0882A}" srcOrd="1" destOrd="0" presId="urn:microsoft.com/office/officeart/2005/8/layout/vList4#3"/>
    <dgm:cxn modelId="{39750F33-F32A-4462-8B6F-02F2E9DEA429}" type="presOf" srcId="{1337668E-7166-4FAD-B8CA-962B15204EE0}" destId="{A4A47E83-681A-42C9-878E-58469B38B490}" srcOrd="0" destOrd="0" presId="urn:microsoft.com/office/officeart/2005/8/layout/vList4#3"/>
    <dgm:cxn modelId="{C534902F-A157-4F44-B4BC-E26BB9F83EA7}" type="presOf" srcId="{9875F844-BF34-4F3C-88B7-22D79EDA4C71}" destId="{8D3454FC-4F99-4539-ADE5-F65FAE91D9CA}" srcOrd="0" destOrd="0" presId="urn:microsoft.com/office/officeart/2005/8/layout/vList4#3"/>
    <dgm:cxn modelId="{5E93ABA4-A1B0-4140-A2E9-21A1FE1DC51D}" srcId="{0C63972F-8224-47E4-8F2B-88B8D460161B}" destId="{9875F844-BF34-4F3C-88B7-22D79EDA4C71}" srcOrd="1" destOrd="0" parTransId="{B80E400C-0F54-47D7-8C9A-98ED40C412A3}" sibTransId="{96163587-837C-45B0-8860-5DCDBB09CB59}"/>
    <dgm:cxn modelId="{25BDB857-7261-4A99-A36B-DD5E8606D69E}" srcId="{0C63972F-8224-47E4-8F2B-88B8D460161B}" destId="{1337668E-7166-4FAD-B8CA-962B15204EE0}" srcOrd="0" destOrd="0" parTransId="{04059976-F3AE-4AB0-92A3-9FB0942867CD}" sibTransId="{7DB28AAE-DABC-445B-B21C-E29AA0C115F4}"/>
    <dgm:cxn modelId="{92761A19-177F-48B8-8BB6-6BE61AA8DA9F}" type="presOf" srcId="{0C63972F-8224-47E4-8F2B-88B8D460161B}" destId="{7A5B0255-7797-4D02-9450-330E31D390BD}" srcOrd="0" destOrd="0" presId="urn:microsoft.com/office/officeart/2005/8/layout/vList4#3"/>
    <dgm:cxn modelId="{34D44493-A332-4819-8255-DE013FB50B15}" type="presParOf" srcId="{7A5B0255-7797-4D02-9450-330E31D390BD}" destId="{211EB876-CB21-412D-A12D-061D999ADE7C}" srcOrd="0" destOrd="0" presId="urn:microsoft.com/office/officeart/2005/8/layout/vList4#3"/>
    <dgm:cxn modelId="{79A3A3D5-14C8-4D1A-BD1E-37BEB0F5E2AD}" type="presParOf" srcId="{211EB876-CB21-412D-A12D-061D999ADE7C}" destId="{A4A47E83-681A-42C9-878E-58469B38B490}" srcOrd="0" destOrd="0" presId="urn:microsoft.com/office/officeart/2005/8/layout/vList4#3"/>
    <dgm:cxn modelId="{87396454-9F45-4760-BBB5-AF02EE654117}" type="presParOf" srcId="{211EB876-CB21-412D-A12D-061D999ADE7C}" destId="{85B458C1-DB12-4030-8577-51DDDDD95BBA}" srcOrd="1" destOrd="0" presId="urn:microsoft.com/office/officeart/2005/8/layout/vList4#3"/>
    <dgm:cxn modelId="{0319B612-1CB7-42C4-918E-C2D28ADDAC9F}" type="presParOf" srcId="{211EB876-CB21-412D-A12D-061D999ADE7C}" destId="{A07D5F2E-3236-4DBA-9C1D-11EB65A0882A}" srcOrd="2" destOrd="0" presId="urn:microsoft.com/office/officeart/2005/8/layout/vList4#3"/>
    <dgm:cxn modelId="{F9C36A7A-0A6F-410A-9375-66754C5868D3}" type="presParOf" srcId="{7A5B0255-7797-4D02-9450-330E31D390BD}" destId="{0ABA84C0-3BFD-4706-B293-7E854D3F4E42}" srcOrd="1" destOrd="0" presId="urn:microsoft.com/office/officeart/2005/8/layout/vList4#3"/>
    <dgm:cxn modelId="{37FFCFE4-365D-4AFC-AD53-8F9FFBF37EDF}" type="presParOf" srcId="{7A5B0255-7797-4D02-9450-330E31D390BD}" destId="{E38DACD8-27E9-4FBA-96B4-ED772CBF473A}" srcOrd="2" destOrd="0" presId="urn:microsoft.com/office/officeart/2005/8/layout/vList4#3"/>
    <dgm:cxn modelId="{5287467C-CCB8-43F3-99BB-C95BFE88E680}" type="presParOf" srcId="{E38DACD8-27E9-4FBA-96B4-ED772CBF473A}" destId="{8D3454FC-4F99-4539-ADE5-F65FAE91D9CA}" srcOrd="0" destOrd="0" presId="urn:microsoft.com/office/officeart/2005/8/layout/vList4#3"/>
    <dgm:cxn modelId="{A0C49E86-6217-4703-B7D5-7EF3547DE5FE}" type="presParOf" srcId="{E38DACD8-27E9-4FBA-96B4-ED772CBF473A}" destId="{FAD6771D-33E3-4695-A0FF-412F64182ABE}" srcOrd="1" destOrd="0" presId="urn:microsoft.com/office/officeart/2005/8/layout/vList4#3"/>
    <dgm:cxn modelId="{1635516F-07BA-4ECE-9A23-3321BB351ADD}" type="presParOf" srcId="{E38DACD8-27E9-4FBA-96B4-ED772CBF473A}" destId="{A2F0353E-79E1-48D6-8AE6-E756B9B513C4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B51AB8-1C5D-4FB2-A94D-5347F5BE4E7C}" type="doc">
      <dgm:prSet loTypeId="urn:microsoft.com/office/officeart/2005/8/layout/vList4#4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s-PA"/>
        </a:p>
      </dgm:t>
    </dgm:pt>
    <dgm:pt modelId="{EE710F70-B19F-4BA2-B124-E21E7AB0EB8B}">
      <dgm:prSet phldrT="[Texto]"/>
      <dgm:spPr/>
      <dgm:t>
        <a:bodyPr/>
        <a:lstStyle/>
        <a:p>
          <a:pPr algn="just"/>
          <a:r>
            <a:rPr lang="es-PA" dirty="0" smtClean="0"/>
            <a:t>La parte más amplia de los Evangelios está dedicada a mostramos cómo, efectivamente, Jesús pasó haciendo el bien: </a:t>
          </a:r>
        </a:p>
        <a:p>
          <a:pPr algn="just"/>
          <a:r>
            <a:rPr lang="es-PA" dirty="0" smtClean="0"/>
            <a:t>curaba a los enfermos y libraba a los poseídos del demonio, porque Dios estaba con El (</a:t>
          </a:r>
          <a:r>
            <a:rPr lang="es-PA" dirty="0" err="1" smtClean="0"/>
            <a:t>Hch</a:t>
          </a:r>
          <a:r>
            <a:rPr lang="es-PA" dirty="0" smtClean="0"/>
            <a:t> 10,38) predicaba y obraba milagros con poder divino (</a:t>
          </a:r>
          <a:r>
            <a:rPr lang="es-PA" dirty="0" err="1" smtClean="0"/>
            <a:t>Hch</a:t>
          </a:r>
          <a:r>
            <a:rPr lang="es-PA" dirty="0" smtClean="0"/>
            <a:t> 2,22).</a:t>
          </a:r>
          <a:endParaRPr lang="es-PA" dirty="0"/>
        </a:p>
      </dgm:t>
    </dgm:pt>
    <dgm:pt modelId="{90646446-F13E-4219-9700-E6BD50F9901D}" type="parTrans" cxnId="{B1CBF255-331D-4132-A7AE-5B8AF856FE3F}">
      <dgm:prSet/>
      <dgm:spPr/>
      <dgm:t>
        <a:bodyPr/>
        <a:lstStyle/>
        <a:p>
          <a:endParaRPr lang="es-PA"/>
        </a:p>
      </dgm:t>
    </dgm:pt>
    <dgm:pt modelId="{432B4640-E0CB-4932-9395-0CAD5DE39176}" type="sibTrans" cxnId="{B1CBF255-331D-4132-A7AE-5B8AF856FE3F}">
      <dgm:prSet/>
      <dgm:spPr/>
      <dgm:t>
        <a:bodyPr/>
        <a:lstStyle/>
        <a:p>
          <a:endParaRPr lang="es-PA"/>
        </a:p>
      </dgm:t>
    </dgm:pt>
    <dgm:pt modelId="{515D5446-E38E-4571-859C-50C34C602653}">
      <dgm:prSet phldrT="[Texto]"/>
      <dgm:spPr/>
      <dgm:t>
        <a:bodyPr/>
        <a:lstStyle/>
        <a:p>
          <a:pPr algn="just"/>
          <a:r>
            <a:rPr lang="es-PA" dirty="0" smtClean="0"/>
            <a:t> Por contraste, iba creciendo el odio de las autoridades judías contra El, que culminaría en su Pasión y Muerte. </a:t>
          </a:r>
          <a:endParaRPr lang="es-PA" dirty="0"/>
        </a:p>
      </dgm:t>
    </dgm:pt>
    <dgm:pt modelId="{3C1B56AC-5B6D-4EF4-B723-6F283E9AFEFD}" type="parTrans" cxnId="{8B07FD85-5CB0-4834-A882-12A79BEAF333}">
      <dgm:prSet/>
      <dgm:spPr/>
      <dgm:t>
        <a:bodyPr/>
        <a:lstStyle/>
        <a:p>
          <a:endParaRPr lang="es-PA"/>
        </a:p>
      </dgm:t>
    </dgm:pt>
    <dgm:pt modelId="{4E481BAD-B281-4ECF-9D53-1761CB910799}" type="sibTrans" cxnId="{8B07FD85-5CB0-4834-A882-12A79BEAF333}">
      <dgm:prSet/>
      <dgm:spPr/>
      <dgm:t>
        <a:bodyPr/>
        <a:lstStyle/>
        <a:p>
          <a:endParaRPr lang="es-PA"/>
        </a:p>
      </dgm:t>
    </dgm:pt>
    <dgm:pt modelId="{BB39A078-5D8B-455C-BB18-5297E60C2610}" type="pres">
      <dgm:prSet presAssocID="{00B51AB8-1C5D-4FB2-A94D-5347F5BE4E7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E0F5E63-FE2F-43B3-87E4-C3301DE461DC}" type="pres">
      <dgm:prSet presAssocID="{EE710F70-B19F-4BA2-B124-E21E7AB0EB8B}" presName="comp" presStyleCnt="0"/>
      <dgm:spPr/>
    </dgm:pt>
    <dgm:pt modelId="{5B4EA286-DF76-451B-82E9-3AB755877ACD}" type="pres">
      <dgm:prSet presAssocID="{EE710F70-B19F-4BA2-B124-E21E7AB0EB8B}" presName="box" presStyleLbl="node1" presStyleIdx="0" presStyleCnt="2"/>
      <dgm:spPr/>
      <dgm:t>
        <a:bodyPr/>
        <a:lstStyle/>
        <a:p>
          <a:endParaRPr lang="es-PA"/>
        </a:p>
      </dgm:t>
    </dgm:pt>
    <dgm:pt modelId="{5F082724-DFFC-4B37-81CA-56AD78335E20}" type="pres">
      <dgm:prSet presAssocID="{EE710F70-B19F-4BA2-B124-E21E7AB0EB8B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197719CC-3B76-4051-BC2F-C5BD4BC5A888}" type="pres">
      <dgm:prSet presAssocID="{EE710F70-B19F-4BA2-B124-E21E7AB0EB8B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917A9351-E788-4566-A0E0-41673EE0005B}" type="pres">
      <dgm:prSet presAssocID="{432B4640-E0CB-4932-9395-0CAD5DE39176}" presName="spacer" presStyleCnt="0"/>
      <dgm:spPr/>
    </dgm:pt>
    <dgm:pt modelId="{5D7D9876-D1F7-4501-B346-FA9A92790DDB}" type="pres">
      <dgm:prSet presAssocID="{515D5446-E38E-4571-859C-50C34C602653}" presName="comp" presStyleCnt="0"/>
      <dgm:spPr/>
    </dgm:pt>
    <dgm:pt modelId="{6409DF97-078C-4D94-A6BD-B94369929343}" type="pres">
      <dgm:prSet presAssocID="{515D5446-E38E-4571-859C-50C34C602653}" presName="box" presStyleLbl="node1" presStyleIdx="1" presStyleCnt="2"/>
      <dgm:spPr/>
      <dgm:t>
        <a:bodyPr/>
        <a:lstStyle/>
        <a:p>
          <a:endParaRPr lang="es-PA"/>
        </a:p>
      </dgm:t>
    </dgm:pt>
    <dgm:pt modelId="{644B8B4F-C0E1-47A6-8444-BBE7A65C7B75}" type="pres">
      <dgm:prSet presAssocID="{515D5446-E38E-4571-859C-50C34C602653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C9593B4E-8104-496D-B58D-4B54B9F2F461}" type="pres">
      <dgm:prSet presAssocID="{515D5446-E38E-4571-859C-50C34C60265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B1CBF255-331D-4132-A7AE-5B8AF856FE3F}" srcId="{00B51AB8-1C5D-4FB2-A94D-5347F5BE4E7C}" destId="{EE710F70-B19F-4BA2-B124-E21E7AB0EB8B}" srcOrd="0" destOrd="0" parTransId="{90646446-F13E-4219-9700-E6BD50F9901D}" sibTransId="{432B4640-E0CB-4932-9395-0CAD5DE39176}"/>
    <dgm:cxn modelId="{A93DED3D-DE84-4FBE-B321-F7BF9AFC383D}" type="presOf" srcId="{515D5446-E38E-4571-859C-50C34C602653}" destId="{6409DF97-078C-4D94-A6BD-B94369929343}" srcOrd="0" destOrd="0" presId="urn:microsoft.com/office/officeart/2005/8/layout/vList4#4"/>
    <dgm:cxn modelId="{AD28F744-DF90-4413-9C78-8F8C36973413}" type="presOf" srcId="{EE710F70-B19F-4BA2-B124-E21E7AB0EB8B}" destId="{5B4EA286-DF76-451B-82E9-3AB755877ACD}" srcOrd="0" destOrd="0" presId="urn:microsoft.com/office/officeart/2005/8/layout/vList4#4"/>
    <dgm:cxn modelId="{D5462EEF-DA5D-4BF6-986C-3D73B8CEA6CC}" type="presOf" srcId="{515D5446-E38E-4571-859C-50C34C602653}" destId="{C9593B4E-8104-496D-B58D-4B54B9F2F461}" srcOrd="1" destOrd="0" presId="urn:microsoft.com/office/officeart/2005/8/layout/vList4#4"/>
    <dgm:cxn modelId="{5308F6AF-E01F-4C03-833E-2272AA898860}" type="presOf" srcId="{EE710F70-B19F-4BA2-B124-E21E7AB0EB8B}" destId="{197719CC-3B76-4051-BC2F-C5BD4BC5A888}" srcOrd="1" destOrd="0" presId="urn:microsoft.com/office/officeart/2005/8/layout/vList4#4"/>
    <dgm:cxn modelId="{E874348C-AD2F-4FC2-BBE4-8CA35F2A824D}" type="presOf" srcId="{00B51AB8-1C5D-4FB2-A94D-5347F5BE4E7C}" destId="{BB39A078-5D8B-455C-BB18-5297E60C2610}" srcOrd="0" destOrd="0" presId="urn:microsoft.com/office/officeart/2005/8/layout/vList4#4"/>
    <dgm:cxn modelId="{8B07FD85-5CB0-4834-A882-12A79BEAF333}" srcId="{00B51AB8-1C5D-4FB2-A94D-5347F5BE4E7C}" destId="{515D5446-E38E-4571-859C-50C34C602653}" srcOrd="1" destOrd="0" parTransId="{3C1B56AC-5B6D-4EF4-B723-6F283E9AFEFD}" sibTransId="{4E481BAD-B281-4ECF-9D53-1761CB910799}"/>
    <dgm:cxn modelId="{62D87483-DA2E-4D43-80A1-E6A188D04C7D}" type="presParOf" srcId="{BB39A078-5D8B-455C-BB18-5297E60C2610}" destId="{4E0F5E63-FE2F-43B3-87E4-C3301DE461DC}" srcOrd="0" destOrd="0" presId="urn:microsoft.com/office/officeart/2005/8/layout/vList4#4"/>
    <dgm:cxn modelId="{C63A8371-DF54-4B7D-8E15-6433505BC0FA}" type="presParOf" srcId="{4E0F5E63-FE2F-43B3-87E4-C3301DE461DC}" destId="{5B4EA286-DF76-451B-82E9-3AB755877ACD}" srcOrd="0" destOrd="0" presId="urn:microsoft.com/office/officeart/2005/8/layout/vList4#4"/>
    <dgm:cxn modelId="{852D02B9-BAD1-46E8-BCED-757B04F4AA58}" type="presParOf" srcId="{4E0F5E63-FE2F-43B3-87E4-C3301DE461DC}" destId="{5F082724-DFFC-4B37-81CA-56AD78335E20}" srcOrd="1" destOrd="0" presId="urn:microsoft.com/office/officeart/2005/8/layout/vList4#4"/>
    <dgm:cxn modelId="{C133C741-6F63-4AD9-9D2C-F6E3B2E49733}" type="presParOf" srcId="{4E0F5E63-FE2F-43B3-87E4-C3301DE461DC}" destId="{197719CC-3B76-4051-BC2F-C5BD4BC5A888}" srcOrd="2" destOrd="0" presId="urn:microsoft.com/office/officeart/2005/8/layout/vList4#4"/>
    <dgm:cxn modelId="{D4EF72EC-FE36-4B65-A6C4-BAE4345EB00D}" type="presParOf" srcId="{BB39A078-5D8B-455C-BB18-5297E60C2610}" destId="{917A9351-E788-4566-A0E0-41673EE0005B}" srcOrd="1" destOrd="0" presId="urn:microsoft.com/office/officeart/2005/8/layout/vList4#4"/>
    <dgm:cxn modelId="{4341B770-BC73-4E18-9505-61E87E01BB6D}" type="presParOf" srcId="{BB39A078-5D8B-455C-BB18-5297E60C2610}" destId="{5D7D9876-D1F7-4501-B346-FA9A92790DDB}" srcOrd="2" destOrd="0" presId="urn:microsoft.com/office/officeart/2005/8/layout/vList4#4"/>
    <dgm:cxn modelId="{2E5623B0-5712-4928-AEFF-54644F881CD8}" type="presParOf" srcId="{5D7D9876-D1F7-4501-B346-FA9A92790DDB}" destId="{6409DF97-078C-4D94-A6BD-B94369929343}" srcOrd="0" destOrd="0" presId="urn:microsoft.com/office/officeart/2005/8/layout/vList4#4"/>
    <dgm:cxn modelId="{C7051598-0EB6-4807-9C94-EC902F17DAC7}" type="presParOf" srcId="{5D7D9876-D1F7-4501-B346-FA9A92790DDB}" destId="{644B8B4F-C0E1-47A6-8444-BBE7A65C7B75}" srcOrd="1" destOrd="0" presId="urn:microsoft.com/office/officeart/2005/8/layout/vList4#4"/>
    <dgm:cxn modelId="{32C627DF-A6AB-47F6-B485-9D54F618ACCA}" type="presParOf" srcId="{5D7D9876-D1F7-4501-B346-FA9A92790DDB}" destId="{C9593B4E-8104-496D-B58D-4B54B9F2F461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2986AF-0679-4A72-BE18-241122A28C06}" type="doc">
      <dgm:prSet loTypeId="urn:microsoft.com/office/officeart/2005/8/layout/vList3#1" loCatId="list" qsTypeId="urn:microsoft.com/office/officeart/2005/8/quickstyle/simple1" qsCatId="simple" csTypeId="urn:microsoft.com/office/officeart/2005/8/colors/accent2_1" csCatId="accent2" phldr="1"/>
      <dgm:spPr/>
    </dgm:pt>
    <dgm:pt modelId="{D9A876B0-F6C1-4246-AB16-D12F18DD6770}">
      <dgm:prSet phldrT="[Texto]"/>
      <dgm:spPr/>
      <dgm:t>
        <a:bodyPr/>
        <a:lstStyle/>
        <a:p>
          <a:r>
            <a:rPr lang="es-PA" dirty="0" smtClean="0"/>
            <a:t>Esta sección de los Evangelios es la que recoge lo que se designa como « Vida pública del Señor». «Cristo instauró el Reino de Dios en la tierra y manifestó a su Padre y se manifestó a Sí mismo con obras y palabras» (Dei Verbum, n. 17)</a:t>
          </a:r>
          <a:endParaRPr lang="es-PA" dirty="0"/>
        </a:p>
      </dgm:t>
    </dgm:pt>
    <dgm:pt modelId="{38CC99EC-F1BF-4EAB-924A-6DC67D244E86}" type="parTrans" cxnId="{C548AB21-AEF6-4B2F-B0CF-01A823F9787B}">
      <dgm:prSet/>
      <dgm:spPr/>
      <dgm:t>
        <a:bodyPr/>
        <a:lstStyle/>
        <a:p>
          <a:endParaRPr lang="es-PA"/>
        </a:p>
      </dgm:t>
    </dgm:pt>
    <dgm:pt modelId="{E3C2E9D9-045E-46D0-861D-90BD338004E5}" type="sibTrans" cxnId="{C548AB21-AEF6-4B2F-B0CF-01A823F9787B}">
      <dgm:prSet/>
      <dgm:spPr/>
      <dgm:t>
        <a:bodyPr/>
        <a:lstStyle/>
        <a:p>
          <a:endParaRPr lang="es-PA"/>
        </a:p>
      </dgm:t>
    </dgm:pt>
    <dgm:pt modelId="{12FCE4B2-6719-4791-BC88-0F93F3AF2795}">
      <dgm:prSet phldrT="[Texto]"/>
      <dgm:spPr/>
      <dgm:t>
        <a:bodyPr/>
        <a:lstStyle/>
        <a:p>
          <a:r>
            <a:rPr lang="es-PA" dirty="0" smtClean="0"/>
            <a:t>Los evangelistas relatan la constante predicación de Jesús, de la que podemos destacar los siguientes aspectos:</a:t>
          </a:r>
          <a:endParaRPr lang="es-PA" dirty="0"/>
        </a:p>
      </dgm:t>
    </dgm:pt>
    <dgm:pt modelId="{9CC2B3E1-2D39-4AC7-AA02-2B23488CA983}" type="parTrans" cxnId="{E5DF3099-DF62-42A5-9159-D6CC9D8EC4F7}">
      <dgm:prSet/>
      <dgm:spPr/>
      <dgm:t>
        <a:bodyPr/>
        <a:lstStyle/>
        <a:p>
          <a:endParaRPr lang="es-PA"/>
        </a:p>
      </dgm:t>
    </dgm:pt>
    <dgm:pt modelId="{564ACB7A-2AD7-451F-9211-F650E326E277}" type="sibTrans" cxnId="{E5DF3099-DF62-42A5-9159-D6CC9D8EC4F7}">
      <dgm:prSet/>
      <dgm:spPr/>
      <dgm:t>
        <a:bodyPr/>
        <a:lstStyle/>
        <a:p>
          <a:endParaRPr lang="es-PA"/>
        </a:p>
      </dgm:t>
    </dgm:pt>
    <dgm:pt modelId="{4F9F2690-2414-4839-B488-90E9A3D21009}" type="pres">
      <dgm:prSet presAssocID="{8B2986AF-0679-4A72-BE18-241122A28C06}" presName="linearFlow" presStyleCnt="0">
        <dgm:presLayoutVars>
          <dgm:dir/>
          <dgm:resizeHandles val="exact"/>
        </dgm:presLayoutVars>
      </dgm:prSet>
      <dgm:spPr/>
    </dgm:pt>
    <dgm:pt modelId="{21829DD6-DC74-479C-8692-5221AA9A96D6}" type="pres">
      <dgm:prSet presAssocID="{D9A876B0-F6C1-4246-AB16-D12F18DD6770}" presName="composite" presStyleCnt="0"/>
      <dgm:spPr/>
    </dgm:pt>
    <dgm:pt modelId="{96B31CDB-6209-4FF4-BC21-D5CC685EAB88}" type="pres">
      <dgm:prSet presAssocID="{D9A876B0-F6C1-4246-AB16-D12F18DD6770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1C6C4B0-1C32-4E43-B429-A6A86D97E7EF}" type="pres">
      <dgm:prSet presAssocID="{D9A876B0-F6C1-4246-AB16-D12F18DD6770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0A05B9C7-2B7D-45A8-904F-42C4AE63C385}" type="pres">
      <dgm:prSet presAssocID="{E3C2E9D9-045E-46D0-861D-90BD338004E5}" presName="spacing" presStyleCnt="0"/>
      <dgm:spPr/>
    </dgm:pt>
    <dgm:pt modelId="{5DB64339-76EC-4FB2-93C1-04B6D34E757A}" type="pres">
      <dgm:prSet presAssocID="{12FCE4B2-6719-4791-BC88-0F93F3AF2795}" presName="composite" presStyleCnt="0"/>
      <dgm:spPr/>
    </dgm:pt>
    <dgm:pt modelId="{BFE88DAB-A5C0-4CDE-951D-2617378C0ED4}" type="pres">
      <dgm:prSet presAssocID="{12FCE4B2-6719-4791-BC88-0F93F3AF2795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5903B4A-366B-4C84-B859-B72387254FD3}" type="pres">
      <dgm:prSet presAssocID="{12FCE4B2-6719-4791-BC88-0F93F3AF2795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E5DF3099-DF62-42A5-9159-D6CC9D8EC4F7}" srcId="{8B2986AF-0679-4A72-BE18-241122A28C06}" destId="{12FCE4B2-6719-4791-BC88-0F93F3AF2795}" srcOrd="1" destOrd="0" parTransId="{9CC2B3E1-2D39-4AC7-AA02-2B23488CA983}" sibTransId="{564ACB7A-2AD7-451F-9211-F650E326E277}"/>
    <dgm:cxn modelId="{07E83305-2B7E-4BD1-9385-ED0B41E716A2}" type="presOf" srcId="{D9A876B0-F6C1-4246-AB16-D12F18DD6770}" destId="{E1C6C4B0-1C32-4E43-B429-A6A86D97E7EF}" srcOrd="0" destOrd="0" presId="urn:microsoft.com/office/officeart/2005/8/layout/vList3#1"/>
    <dgm:cxn modelId="{5A08651D-8599-4949-AFE2-19052840C9B6}" type="presOf" srcId="{12FCE4B2-6719-4791-BC88-0F93F3AF2795}" destId="{F5903B4A-366B-4C84-B859-B72387254FD3}" srcOrd="0" destOrd="0" presId="urn:microsoft.com/office/officeart/2005/8/layout/vList3#1"/>
    <dgm:cxn modelId="{C548AB21-AEF6-4B2F-B0CF-01A823F9787B}" srcId="{8B2986AF-0679-4A72-BE18-241122A28C06}" destId="{D9A876B0-F6C1-4246-AB16-D12F18DD6770}" srcOrd="0" destOrd="0" parTransId="{38CC99EC-F1BF-4EAB-924A-6DC67D244E86}" sibTransId="{E3C2E9D9-045E-46D0-861D-90BD338004E5}"/>
    <dgm:cxn modelId="{E38C895C-724B-4F2F-90E8-37899DED61C1}" type="presOf" srcId="{8B2986AF-0679-4A72-BE18-241122A28C06}" destId="{4F9F2690-2414-4839-B488-90E9A3D21009}" srcOrd="0" destOrd="0" presId="urn:microsoft.com/office/officeart/2005/8/layout/vList3#1"/>
    <dgm:cxn modelId="{E169A4E1-4300-4747-813F-7A190E174C0E}" type="presParOf" srcId="{4F9F2690-2414-4839-B488-90E9A3D21009}" destId="{21829DD6-DC74-479C-8692-5221AA9A96D6}" srcOrd="0" destOrd="0" presId="urn:microsoft.com/office/officeart/2005/8/layout/vList3#1"/>
    <dgm:cxn modelId="{DBD39AEE-AAF4-486D-9C6E-7FE39404D35C}" type="presParOf" srcId="{21829DD6-DC74-479C-8692-5221AA9A96D6}" destId="{96B31CDB-6209-4FF4-BC21-D5CC685EAB88}" srcOrd="0" destOrd="0" presId="urn:microsoft.com/office/officeart/2005/8/layout/vList3#1"/>
    <dgm:cxn modelId="{6BA3F678-DBAA-4967-BA3C-B59FAC21561A}" type="presParOf" srcId="{21829DD6-DC74-479C-8692-5221AA9A96D6}" destId="{E1C6C4B0-1C32-4E43-B429-A6A86D97E7EF}" srcOrd="1" destOrd="0" presId="urn:microsoft.com/office/officeart/2005/8/layout/vList3#1"/>
    <dgm:cxn modelId="{C0CB3315-7131-4EDF-98B0-F7EB74349B63}" type="presParOf" srcId="{4F9F2690-2414-4839-B488-90E9A3D21009}" destId="{0A05B9C7-2B7D-45A8-904F-42C4AE63C385}" srcOrd="1" destOrd="0" presId="urn:microsoft.com/office/officeart/2005/8/layout/vList3#1"/>
    <dgm:cxn modelId="{D930A7EB-1622-4338-8758-FFFF1C4C9D31}" type="presParOf" srcId="{4F9F2690-2414-4839-B488-90E9A3D21009}" destId="{5DB64339-76EC-4FB2-93C1-04B6D34E757A}" srcOrd="2" destOrd="0" presId="urn:microsoft.com/office/officeart/2005/8/layout/vList3#1"/>
    <dgm:cxn modelId="{ABC4146A-2CD8-4736-B087-0CFB27DF03E2}" type="presParOf" srcId="{5DB64339-76EC-4FB2-93C1-04B6D34E757A}" destId="{BFE88DAB-A5C0-4CDE-951D-2617378C0ED4}" srcOrd="0" destOrd="0" presId="urn:microsoft.com/office/officeart/2005/8/layout/vList3#1"/>
    <dgm:cxn modelId="{0CFB4249-74CD-4DE9-9E4E-9A3F12D3C0D2}" type="presParOf" srcId="{5DB64339-76EC-4FB2-93C1-04B6D34E757A}" destId="{F5903B4A-366B-4C84-B859-B72387254FD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2168E77-DA7D-4BBD-BA83-C3A309AD2216}" type="doc">
      <dgm:prSet loTypeId="urn:microsoft.com/office/officeart/2005/8/layout/vList4#5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PA"/>
        </a:p>
      </dgm:t>
    </dgm:pt>
    <dgm:pt modelId="{BFE418B2-59AF-4B1B-A2E5-F49E8C491FE9}">
      <dgm:prSet phldrT="[Texto]"/>
      <dgm:spPr/>
      <dgm:t>
        <a:bodyPr/>
        <a:lstStyle/>
        <a:p>
          <a:r>
            <a:rPr lang="es-PA" dirty="0" smtClean="0"/>
            <a:t>las cualidades del Reino de los Cielos que El viene a establecer -parábolas del Reino-</a:t>
          </a:r>
          <a:endParaRPr lang="es-PA" dirty="0"/>
        </a:p>
      </dgm:t>
    </dgm:pt>
    <dgm:pt modelId="{21AC3D5C-0170-4BD5-BF1C-7EBB14D26757}" type="parTrans" cxnId="{C26200C9-1A4D-4D31-82D7-C7DC9A7669C7}">
      <dgm:prSet/>
      <dgm:spPr/>
      <dgm:t>
        <a:bodyPr/>
        <a:lstStyle/>
        <a:p>
          <a:endParaRPr lang="es-PA"/>
        </a:p>
      </dgm:t>
    </dgm:pt>
    <dgm:pt modelId="{B119ABAF-390B-4775-B433-6B15312EF5E7}" type="sibTrans" cxnId="{C26200C9-1A4D-4D31-82D7-C7DC9A7669C7}">
      <dgm:prSet/>
      <dgm:spPr/>
      <dgm:t>
        <a:bodyPr/>
        <a:lstStyle/>
        <a:p>
          <a:endParaRPr lang="es-PA"/>
        </a:p>
      </dgm:t>
    </dgm:pt>
    <dgm:pt modelId="{67A2E9B2-4B8E-4BC1-8463-A054E9975E76}">
      <dgm:prSet phldrT="[Texto]"/>
      <dgm:spPr/>
      <dgm:t>
        <a:bodyPr/>
        <a:lstStyle/>
        <a:p>
          <a:r>
            <a:rPr lang="es-PA" dirty="0" smtClean="0"/>
            <a:t>el verdadero alimento del alma en el nuevo Reino -discurso del pan de vida-</a:t>
          </a:r>
          <a:endParaRPr lang="es-PA" dirty="0"/>
        </a:p>
      </dgm:t>
    </dgm:pt>
    <dgm:pt modelId="{BF3698A4-E8A5-4B34-ABC2-5A95D27BF67F}" type="parTrans" cxnId="{2C33A968-AD7E-4D37-8C42-2909FF74BC62}">
      <dgm:prSet/>
      <dgm:spPr/>
      <dgm:t>
        <a:bodyPr/>
        <a:lstStyle/>
        <a:p>
          <a:endParaRPr lang="es-PA"/>
        </a:p>
      </dgm:t>
    </dgm:pt>
    <dgm:pt modelId="{C708499D-B0B0-4C6B-8016-9806B601E004}" type="sibTrans" cxnId="{2C33A968-AD7E-4D37-8C42-2909FF74BC62}">
      <dgm:prSet/>
      <dgm:spPr/>
      <dgm:t>
        <a:bodyPr/>
        <a:lstStyle/>
        <a:p>
          <a:endParaRPr lang="es-PA"/>
        </a:p>
      </dgm:t>
    </dgm:pt>
    <dgm:pt modelId="{11B4403D-BBCE-48DF-9160-EE42C4F0A409}">
      <dgm:prSet/>
      <dgm:spPr/>
      <dgm:t>
        <a:bodyPr/>
        <a:lstStyle/>
        <a:p>
          <a:r>
            <a:rPr lang="es-PA" smtClean="0"/>
            <a:t>el comportamiento que han de tener los discípulos -discurso del Monte-</a:t>
          </a:r>
          <a:endParaRPr lang="es-PA"/>
        </a:p>
      </dgm:t>
    </dgm:pt>
    <dgm:pt modelId="{81BA9905-9363-4111-A35E-9CBAEBF3B7A6}" type="parTrans" cxnId="{05837C46-F556-47B7-99B1-4A6ED3B6E3FA}">
      <dgm:prSet/>
      <dgm:spPr/>
      <dgm:t>
        <a:bodyPr/>
        <a:lstStyle/>
        <a:p>
          <a:endParaRPr lang="es-PA"/>
        </a:p>
      </dgm:t>
    </dgm:pt>
    <dgm:pt modelId="{84BC60E8-8D55-4833-AC7D-E465D380EEF5}" type="sibTrans" cxnId="{05837C46-F556-47B7-99B1-4A6ED3B6E3FA}">
      <dgm:prSet/>
      <dgm:spPr/>
      <dgm:t>
        <a:bodyPr/>
        <a:lstStyle/>
        <a:p>
          <a:endParaRPr lang="es-PA"/>
        </a:p>
      </dgm:t>
    </dgm:pt>
    <dgm:pt modelId="{B5434695-4C83-4CC8-B81C-EBE51FE24B3A}" type="pres">
      <dgm:prSet presAssocID="{E2168E77-DA7D-4BBD-BA83-C3A309AD221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9CC53CF-F740-4C56-8E49-D084801F5EBC}" type="pres">
      <dgm:prSet presAssocID="{11B4403D-BBCE-48DF-9160-EE42C4F0A409}" presName="comp" presStyleCnt="0"/>
      <dgm:spPr/>
    </dgm:pt>
    <dgm:pt modelId="{D5A32B33-806D-40ED-97EB-67A9D4720C7C}" type="pres">
      <dgm:prSet presAssocID="{11B4403D-BBCE-48DF-9160-EE42C4F0A409}" presName="box" presStyleLbl="node1" presStyleIdx="0" presStyleCnt="3"/>
      <dgm:spPr/>
      <dgm:t>
        <a:bodyPr/>
        <a:lstStyle/>
        <a:p>
          <a:endParaRPr lang="es-ES"/>
        </a:p>
      </dgm:t>
    </dgm:pt>
    <dgm:pt modelId="{9BB8D59F-21BB-4D76-B5A2-6097F0378947}" type="pres">
      <dgm:prSet presAssocID="{11B4403D-BBCE-48DF-9160-EE42C4F0A409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6E589BC-00E8-452C-B077-E4463016404A}" type="pres">
      <dgm:prSet presAssocID="{11B4403D-BBCE-48DF-9160-EE42C4F0A40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8E8C67-F69B-4E31-85A6-C6B18CABD9E8}" type="pres">
      <dgm:prSet presAssocID="{84BC60E8-8D55-4833-AC7D-E465D380EEF5}" presName="spacer" presStyleCnt="0"/>
      <dgm:spPr/>
    </dgm:pt>
    <dgm:pt modelId="{E76D2844-28BE-4E10-A927-CC4F74C64BA7}" type="pres">
      <dgm:prSet presAssocID="{BFE418B2-59AF-4B1B-A2E5-F49E8C491FE9}" presName="comp" presStyleCnt="0"/>
      <dgm:spPr/>
    </dgm:pt>
    <dgm:pt modelId="{D5B4E283-F4BA-4EBF-ADC6-A3F9FAAFF3BF}" type="pres">
      <dgm:prSet presAssocID="{BFE418B2-59AF-4B1B-A2E5-F49E8C491FE9}" presName="box" presStyleLbl="node1" presStyleIdx="1" presStyleCnt="3"/>
      <dgm:spPr/>
      <dgm:t>
        <a:bodyPr/>
        <a:lstStyle/>
        <a:p>
          <a:endParaRPr lang="es-PA"/>
        </a:p>
      </dgm:t>
    </dgm:pt>
    <dgm:pt modelId="{89F954B7-6654-4828-A97A-6D7B4A1B7603}" type="pres">
      <dgm:prSet presAssocID="{BFE418B2-59AF-4B1B-A2E5-F49E8C491FE9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3F150D2-0FE5-4160-A68C-D944D98AB12F}" type="pres">
      <dgm:prSet presAssocID="{BFE418B2-59AF-4B1B-A2E5-F49E8C491FE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EB9B36CE-E507-4105-A5FC-8C8150E38909}" type="pres">
      <dgm:prSet presAssocID="{B119ABAF-390B-4775-B433-6B15312EF5E7}" presName="spacer" presStyleCnt="0"/>
      <dgm:spPr/>
    </dgm:pt>
    <dgm:pt modelId="{450ECBA0-61BC-4D20-9A3E-F73B2939F467}" type="pres">
      <dgm:prSet presAssocID="{67A2E9B2-4B8E-4BC1-8463-A054E9975E76}" presName="comp" presStyleCnt="0"/>
      <dgm:spPr/>
    </dgm:pt>
    <dgm:pt modelId="{AD47D887-9758-4B85-889B-69A971D8C485}" type="pres">
      <dgm:prSet presAssocID="{67A2E9B2-4B8E-4BC1-8463-A054E9975E76}" presName="box" presStyleLbl="node1" presStyleIdx="2" presStyleCnt="3"/>
      <dgm:spPr/>
      <dgm:t>
        <a:bodyPr/>
        <a:lstStyle/>
        <a:p>
          <a:endParaRPr lang="es-PA"/>
        </a:p>
      </dgm:t>
    </dgm:pt>
    <dgm:pt modelId="{EADA2534-3023-4074-A054-7B67684F1301}" type="pres">
      <dgm:prSet presAssocID="{67A2E9B2-4B8E-4BC1-8463-A054E9975E76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6F1314B-BF9A-4F5F-9402-7B1B07AF0ED0}" type="pres">
      <dgm:prSet presAssocID="{67A2E9B2-4B8E-4BC1-8463-A054E9975E7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05837C46-F556-47B7-99B1-4A6ED3B6E3FA}" srcId="{E2168E77-DA7D-4BBD-BA83-C3A309AD2216}" destId="{11B4403D-BBCE-48DF-9160-EE42C4F0A409}" srcOrd="0" destOrd="0" parTransId="{81BA9905-9363-4111-A35E-9CBAEBF3B7A6}" sibTransId="{84BC60E8-8D55-4833-AC7D-E465D380EEF5}"/>
    <dgm:cxn modelId="{2C33A968-AD7E-4D37-8C42-2909FF74BC62}" srcId="{E2168E77-DA7D-4BBD-BA83-C3A309AD2216}" destId="{67A2E9B2-4B8E-4BC1-8463-A054E9975E76}" srcOrd="2" destOrd="0" parTransId="{BF3698A4-E8A5-4B34-ABC2-5A95D27BF67F}" sibTransId="{C708499D-B0B0-4C6B-8016-9806B601E004}"/>
    <dgm:cxn modelId="{E005BF65-261C-42F1-9CDE-E195C9D1B635}" type="presOf" srcId="{11B4403D-BBCE-48DF-9160-EE42C4F0A409}" destId="{D5A32B33-806D-40ED-97EB-67A9D4720C7C}" srcOrd="0" destOrd="0" presId="urn:microsoft.com/office/officeart/2005/8/layout/vList4#5"/>
    <dgm:cxn modelId="{8229B32F-1BEB-421F-9723-8B02C1DEC95D}" type="presOf" srcId="{11B4403D-BBCE-48DF-9160-EE42C4F0A409}" destId="{F6E589BC-00E8-452C-B077-E4463016404A}" srcOrd="1" destOrd="0" presId="urn:microsoft.com/office/officeart/2005/8/layout/vList4#5"/>
    <dgm:cxn modelId="{AFD2757B-483C-4893-850D-3CBC123DAC84}" type="presOf" srcId="{BFE418B2-59AF-4B1B-A2E5-F49E8C491FE9}" destId="{D5B4E283-F4BA-4EBF-ADC6-A3F9FAAFF3BF}" srcOrd="0" destOrd="0" presId="urn:microsoft.com/office/officeart/2005/8/layout/vList4#5"/>
    <dgm:cxn modelId="{44A27492-8A25-462E-96E4-ACFB85D96C4A}" type="presOf" srcId="{67A2E9B2-4B8E-4BC1-8463-A054E9975E76}" destId="{C6F1314B-BF9A-4F5F-9402-7B1B07AF0ED0}" srcOrd="1" destOrd="0" presId="urn:microsoft.com/office/officeart/2005/8/layout/vList4#5"/>
    <dgm:cxn modelId="{C26200C9-1A4D-4D31-82D7-C7DC9A7669C7}" srcId="{E2168E77-DA7D-4BBD-BA83-C3A309AD2216}" destId="{BFE418B2-59AF-4B1B-A2E5-F49E8C491FE9}" srcOrd="1" destOrd="0" parTransId="{21AC3D5C-0170-4BD5-BF1C-7EBB14D26757}" sibTransId="{B119ABAF-390B-4775-B433-6B15312EF5E7}"/>
    <dgm:cxn modelId="{EA1916A9-7C56-4370-9A41-BFA9D4A8CA0D}" type="presOf" srcId="{BFE418B2-59AF-4B1B-A2E5-F49E8C491FE9}" destId="{F3F150D2-0FE5-4160-A68C-D944D98AB12F}" srcOrd="1" destOrd="0" presId="urn:microsoft.com/office/officeart/2005/8/layout/vList4#5"/>
    <dgm:cxn modelId="{82404EF5-3963-49F9-8F92-539C8C15A1E5}" type="presOf" srcId="{67A2E9B2-4B8E-4BC1-8463-A054E9975E76}" destId="{AD47D887-9758-4B85-889B-69A971D8C485}" srcOrd="0" destOrd="0" presId="urn:microsoft.com/office/officeart/2005/8/layout/vList4#5"/>
    <dgm:cxn modelId="{DF1C6AF9-601C-4DE9-B807-02359D06AD70}" type="presOf" srcId="{E2168E77-DA7D-4BBD-BA83-C3A309AD2216}" destId="{B5434695-4C83-4CC8-B81C-EBE51FE24B3A}" srcOrd="0" destOrd="0" presId="urn:microsoft.com/office/officeart/2005/8/layout/vList4#5"/>
    <dgm:cxn modelId="{A3670F20-959D-4389-BA76-3074AB3B45EF}" type="presParOf" srcId="{B5434695-4C83-4CC8-B81C-EBE51FE24B3A}" destId="{69CC53CF-F740-4C56-8E49-D084801F5EBC}" srcOrd="0" destOrd="0" presId="urn:microsoft.com/office/officeart/2005/8/layout/vList4#5"/>
    <dgm:cxn modelId="{92F52BE6-7D67-44FF-B4D2-F558AFF14DF2}" type="presParOf" srcId="{69CC53CF-F740-4C56-8E49-D084801F5EBC}" destId="{D5A32B33-806D-40ED-97EB-67A9D4720C7C}" srcOrd="0" destOrd="0" presId="urn:microsoft.com/office/officeart/2005/8/layout/vList4#5"/>
    <dgm:cxn modelId="{8C710F72-83DC-443D-A525-2FE329481716}" type="presParOf" srcId="{69CC53CF-F740-4C56-8E49-D084801F5EBC}" destId="{9BB8D59F-21BB-4D76-B5A2-6097F0378947}" srcOrd="1" destOrd="0" presId="urn:microsoft.com/office/officeart/2005/8/layout/vList4#5"/>
    <dgm:cxn modelId="{0FD6E19C-B808-4C6C-B216-893D90399DE0}" type="presParOf" srcId="{69CC53CF-F740-4C56-8E49-D084801F5EBC}" destId="{F6E589BC-00E8-452C-B077-E4463016404A}" srcOrd="2" destOrd="0" presId="urn:microsoft.com/office/officeart/2005/8/layout/vList4#5"/>
    <dgm:cxn modelId="{C0B5A2D4-FC7D-4847-83F6-42B5EB8AE62F}" type="presParOf" srcId="{B5434695-4C83-4CC8-B81C-EBE51FE24B3A}" destId="{2A8E8C67-F69B-4E31-85A6-C6B18CABD9E8}" srcOrd="1" destOrd="0" presId="urn:microsoft.com/office/officeart/2005/8/layout/vList4#5"/>
    <dgm:cxn modelId="{863B1B1F-E466-442D-8D9D-1EAE8205848A}" type="presParOf" srcId="{B5434695-4C83-4CC8-B81C-EBE51FE24B3A}" destId="{E76D2844-28BE-4E10-A927-CC4F74C64BA7}" srcOrd="2" destOrd="0" presId="urn:microsoft.com/office/officeart/2005/8/layout/vList4#5"/>
    <dgm:cxn modelId="{C1E9A1FD-4177-4E3A-9487-AC84EDCF8B2A}" type="presParOf" srcId="{E76D2844-28BE-4E10-A927-CC4F74C64BA7}" destId="{D5B4E283-F4BA-4EBF-ADC6-A3F9FAAFF3BF}" srcOrd="0" destOrd="0" presId="urn:microsoft.com/office/officeart/2005/8/layout/vList4#5"/>
    <dgm:cxn modelId="{FE4A2B89-F079-4AE1-955B-611FD4BBA3DA}" type="presParOf" srcId="{E76D2844-28BE-4E10-A927-CC4F74C64BA7}" destId="{89F954B7-6654-4828-A97A-6D7B4A1B7603}" srcOrd="1" destOrd="0" presId="urn:microsoft.com/office/officeart/2005/8/layout/vList4#5"/>
    <dgm:cxn modelId="{78282283-7FA3-4FD4-B844-493922158457}" type="presParOf" srcId="{E76D2844-28BE-4E10-A927-CC4F74C64BA7}" destId="{F3F150D2-0FE5-4160-A68C-D944D98AB12F}" srcOrd="2" destOrd="0" presId="urn:microsoft.com/office/officeart/2005/8/layout/vList4#5"/>
    <dgm:cxn modelId="{594303E7-9E6E-48D4-AA96-05CBF0D22369}" type="presParOf" srcId="{B5434695-4C83-4CC8-B81C-EBE51FE24B3A}" destId="{EB9B36CE-E507-4105-A5FC-8C8150E38909}" srcOrd="3" destOrd="0" presId="urn:microsoft.com/office/officeart/2005/8/layout/vList4#5"/>
    <dgm:cxn modelId="{D514B94C-92A1-4003-954A-EE0EBB4D802A}" type="presParOf" srcId="{B5434695-4C83-4CC8-B81C-EBE51FE24B3A}" destId="{450ECBA0-61BC-4D20-9A3E-F73B2939F467}" srcOrd="4" destOrd="0" presId="urn:microsoft.com/office/officeart/2005/8/layout/vList4#5"/>
    <dgm:cxn modelId="{BD4C7DAD-D533-4DCF-B861-E19012B8DB69}" type="presParOf" srcId="{450ECBA0-61BC-4D20-9A3E-F73B2939F467}" destId="{AD47D887-9758-4B85-889B-69A971D8C485}" srcOrd="0" destOrd="0" presId="urn:microsoft.com/office/officeart/2005/8/layout/vList4#5"/>
    <dgm:cxn modelId="{E227CEE4-CEE9-482D-BCB8-1E572E8DDBB1}" type="presParOf" srcId="{450ECBA0-61BC-4D20-9A3E-F73B2939F467}" destId="{EADA2534-3023-4074-A054-7B67684F1301}" srcOrd="1" destOrd="0" presId="urn:microsoft.com/office/officeart/2005/8/layout/vList4#5"/>
    <dgm:cxn modelId="{A4604104-E2B0-45A1-A227-2AEF92CEFAC6}" type="presParOf" srcId="{450ECBA0-61BC-4D20-9A3E-F73B2939F467}" destId="{C6F1314B-BF9A-4F5F-9402-7B1B07AF0ED0}" srcOrd="2" destOrd="0" presId="urn:microsoft.com/office/officeart/2005/8/layout/vList4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A35DDA-3F8C-45C3-95C2-76B588CD656D}" type="doc">
      <dgm:prSet loTypeId="urn:microsoft.com/office/officeart/2005/8/layout/vList4#6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PA"/>
        </a:p>
      </dgm:t>
    </dgm:pt>
    <dgm:pt modelId="{03A6077F-CD6F-400C-BC1C-A283A96F83D0}">
      <dgm:prSet phldrT="[Texto]"/>
      <dgm:spPr/>
      <dgm:t>
        <a:bodyPr/>
        <a:lstStyle/>
        <a:p>
          <a:pPr algn="just"/>
          <a:r>
            <a:rPr lang="es-PA" dirty="0" smtClean="0"/>
            <a:t> El Señor va corroborando su enseñanza y mostrando la veracidad de sus palabras con muchos milagros, entre los que sobresalen: </a:t>
          </a:r>
          <a:endParaRPr lang="es-PA" dirty="0"/>
        </a:p>
      </dgm:t>
    </dgm:pt>
    <dgm:pt modelId="{38E20050-018A-4A8D-A924-DC1C9AD4BB6C}" type="parTrans" cxnId="{E6606BB5-6AF4-439F-BBC2-BA27BB9EF84A}">
      <dgm:prSet/>
      <dgm:spPr/>
      <dgm:t>
        <a:bodyPr/>
        <a:lstStyle/>
        <a:p>
          <a:endParaRPr lang="es-PA"/>
        </a:p>
      </dgm:t>
    </dgm:pt>
    <dgm:pt modelId="{6D74E8D0-28AE-497B-94B6-EA7145AB592F}" type="sibTrans" cxnId="{E6606BB5-6AF4-439F-BBC2-BA27BB9EF84A}">
      <dgm:prSet/>
      <dgm:spPr/>
      <dgm:t>
        <a:bodyPr/>
        <a:lstStyle/>
        <a:p>
          <a:endParaRPr lang="es-PA"/>
        </a:p>
      </dgm:t>
    </dgm:pt>
    <dgm:pt modelId="{9D77E2C2-9DA3-4E53-8611-D157671B5430}">
      <dgm:prSet phldrT="[Texto]"/>
      <dgm:spPr/>
      <dgm:t>
        <a:bodyPr/>
        <a:lstStyle/>
        <a:p>
          <a:r>
            <a:rPr lang="es-PA" dirty="0" smtClean="0"/>
            <a:t>la conversión del agua en vino en </a:t>
          </a:r>
          <a:r>
            <a:rPr lang="es-PA" dirty="0" err="1" smtClean="0"/>
            <a:t>Caná</a:t>
          </a:r>
          <a:r>
            <a:rPr lang="es-PA" dirty="0" smtClean="0"/>
            <a:t> de Galilea (</a:t>
          </a:r>
          <a:r>
            <a:rPr lang="es-PA" dirty="0" err="1" smtClean="0"/>
            <a:t>Jn</a:t>
          </a:r>
          <a:r>
            <a:rPr lang="es-PA" dirty="0" smtClean="0"/>
            <a:t> 2,1-11)</a:t>
          </a:r>
          <a:endParaRPr lang="es-PA" dirty="0"/>
        </a:p>
      </dgm:t>
    </dgm:pt>
    <dgm:pt modelId="{C3F477DB-A007-4F4E-AA75-0317142B0579}" type="parTrans" cxnId="{651A769C-82B5-4651-A632-10E3833B266E}">
      <dgm:prSet/>
      <dgm:spPr/>
      <dgm:t>
        <a:bodyPr/>
        <a:lstStyle/>
        <a:p>
          <a:endParaRPr lang="es-PA"/>
        </a:p>
      </dgm:t>
    </dgm:pt>
    <dgm:pt modelId="{6068F455-087E-4771-A041-27839245D8D1}" type="sibTrans" cxnId="{651A769C-82B5-4651-A632-10E3833B266E}">
      <dgm:prSet/>
      <dgm:spPr/>
      <dgm:t>
        <a:bodyPr/>
        <a:lstStyle/>
        <a:p>
          <a:endParaRPr lang="es-PA"/>
        </a:p>
      </dgm:t>
    </dgm:pt>
    <dgm:pt modelId="{7D4944F3-6114-4AD2-80A6-F1CE178AE30A}">
      <dgm:prSet phldrT="[Texto]"/>
      <dgm:spPr/>
      <dgm:t>
        <a:bodyPr/>
        <a:lstStyle/>
        <a:p>
          <a:r>
            <a:rPr lang="es-PA" dirty="0" smtClean="0"/>
            <a:t> la resurrección del hijo de la viuda de </a:t>
          </a:r>
          <a:r>
            <a:rPr lang="es-PA" dirty="0" err="1" smtClean="0"/>
            <a:t>Naín</a:t>
          </a:r>
          <a:r>
            <a:rPr lang="es-PA" dirty="0" smtClean="0"/>
            <a:t> (</a:t>
          </a:r>
          <a:r>
            <a:rPr lang="es-PA" dirty="0" err="1" smtClean="0"/>
            <a:t>Lc</a:t>
          </a:r>
          <a:r>
            <a:rPr lang="es-PA" dirty="0" smtClean="0"/>
            <a:t> 7,11-17)y la de la hija de Jairo (Mc 5,21-43)</a:t>
          </a:r>
          <a:endParaRPr lang="es-PA" dirty="0"/>
        </a:p>
      </dgm:t>
    </dgm:pt>
    <dgm:pt modelId="{67B59632-4FCB-4052-9288-5C04D86A9269}" type="parTrans" cxnId="{7641C99E-C705-4C10-9220-A9C30DD60E94}">
      <dgm:prSet/>
      <dgm:spPr/>
      <dgm:t>
        <a:bodyPr/>
        <a:lstStyle/>
        <a:p>
          <a:endParaRPr lang="es-PA"/>
        </a:p>
      </dgm:t>
    </dgm:pt>
    <dgm:pt modelId="{455FE986-D06F-4280-BA3F-03F537722B76}" type="sibTrans" cxnId="{7641C99E-C705-4C10-9220-A9C30DD60E94}">
      <dgm:prSet/>
      <dgm:spPr/>
      <dgm:t>
        <a:bodyPr/>
        <a:lstStyle/>
        <a:p>
          <a:endParaRPr lang="es-PA"/>
        </a:p>
      </dgm:t>
    </dgm:pt>
    <dgm:pt modelId="{4F74CDDB-44DF-4BD8-A880-97DECCDE6E07}" type="pres">
      <dgm:prSet presAssocID="{20A35DDA-3F8C-45C3-95C2-76B588CD656D}" presName="linear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CE8A7D2-B3E4-4175-AAB5-7158A40A2A8E}" type="pres">
      <dgm:prSet presAssocID="{03A6077F-CD6F-400C-BC1C-A283A96F83D0}" presName="comp" presStyleCnt="0"/>
      <dgm:spPr/>
    </dgm:pt>
    <dgm:pt modelId="{07DDC0E0-C030-4B75-B34C-D5E180CB8E9F}" type="pres">
      <dgm:prSet presAssocID="{03A6077F-CD6F-400C-BC1C-A283A96F83D0}" presName="box" presStyleLbl="node1" presStyleIdx="0" presStyleCnt="3"/>
      <dgm:spPr/>
      <dgm:t>
        <a:bodyPr/>
        <a:lstStyle/>
        <a:p>
          <a:endParaRPr lang="es-PA"/>
        </a:p>
      </dgm:t>
    </dgm:pt>
    <dgm:pt modelId="{DE717FFF-3B56-4016-931F-9CC9F3F3CF65}" type="pres">
      <dgm:prSet presAssocID="{03A6077F-CD6F-400C-BC1C-A283A96F83D0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03B5364-DB52-45FA-B624-985C3CBE69EE}" type="pres">
      <dgm:prSet presAssocID="{03A6077F-CD6F-400C-BC1C-A283A96F83D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3C87DDE0-9A4C-493A-A548-2148EC8CB644}" type="pres">
      <dgm:prSet presAssocID="{6D74E8D0-28AE-497B-94B6-EA7145AB592F}" presName="spacer" presStyleCnt="0"/>
      <dgm:spPr/>
    </dgm:pt>
    <dgm:pt modelId="{8138BBAA-34AA-4D6A-B589-4AC3CED26D00}" type="pres">
      <dgm:prSet presAssocID="{9D77E2C2-9DA3-4E53-8611-D157671B5430}" presName="comp" presStyleCnt="0"/>
      <dgm:spPr/>
    </dgm:pt>
    <dgm:pt modelId="{16B570AA-4274-4048-9CAD-EA61E8E121ED}" type="pres">
      <dgm:prSet presAssocID="{9D77E2C2-9DA3-4E53-8611-D157671B5430}" presName="box" presStyleLbl="node1" presStyleIdx="1" presStyleCnt="3"/>
      <dgm:spPr/>
      <dgm:t>
        <a:bodyPr/>
        <a:lstStyle/>
        <a:p>
          <a:endParaRPr lang="es-PA"/>
        </a:p>
      </dgm:t>
    </dgm:pt>
    <dgm:pt modelId="{C27A48BD-2BD6-4A8F-9CF1-D551A883DA69}" type="pres">
      <dgm:prSet presAssocID="{9D77E2C2-9DA3-4E53-8611-D157671B5430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0A441AC-BCE5-4C32-875B-CF417DCFFE66}" type="pres">
      <dgm:prSet presAssocID="{9D77E2C2-9DA3-4E53-8611-D157671B543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8550C4E5-B67B-413F-BEB2-ABE07A69087C}" type="pres">
      <dgm:prSet presAssocID="{6068F455-087E-4771-A041-27839245D8D1}" presName="spacer" presStyleCnt="0"/>
      <dgm:spPr/>
    </dgm:pt>
    <dgm:pt modelId="{99BAC0DA-2D0D-49AA-9859-9764A52F0061}" type="pres">
      <dgm:prSet presAssocID="{7D4944F3-6114-4AD2-80A6-F1CE178AE30A}" presName="comp" presStyleCnt="0"/>
      <dgm:spPr/>
    </dgm:pt>
    <dgm:pt modelId="{5DB4D75C-43BA-460F-80E6-5BD8C00AAC23}" type="pres">
      <dgm:prSet presAssocID="{7D4944F3-6114-4AD2-80A6-F1CE178AE30A}" presName="box" presStyleLbl="node1" presStyleIdx="2" presStyleCnt="3"/>
      <dgm:spPr/>
      <dgm:t>
        <a:bodyPr/>
        <a:lstStyle/>
        <a:p>
          <a:endParaRPr lang="es-PA"/>
        </a:p>
      </dgm:t>
    </dgm:pt>
    <dgm:pt modelId="{7126D789-3C67-4D62-AF21-E575FCF143B3}" type="pres">
      <dgm:prSet presAssocID="{7D4944F3-6114-4AD2-80A6-F1CE178AE30A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35C1163-D1A5-486A-9BDF-39FD598DFBC7}" type="pres">
      <dgm:prSet presAssocID="{7D4944F3-6114-4AD2-80A6-F1CE178AE30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2FAEA102-6232-46B5-8864-E5EF1703B90E}" type="presOf" srcId="{9D77E2C2-9DA3-4E53-8611-D157671B5430}" destId="{00A441AC-BCE5-4C32-875B-CF417DCFFE66}" srcOrd="1" destOrd="0" presId="urn:microsoft.com/office/officeart/2005/8/layout/vList4#6"/>
    <dgm:cxn modelId="{93CEF193-F34E-4DD5-9E19-82B742160768}" type="presOf" srcId="{20A35DDA-3F8C-45C3-95C2-76B588CD656D}" destId="{4F74CDDB-44DF-4BD8-A880-97DECCDE6E07}" srcOrd="0" destOrd="0" presId="urn:microsoft.com/office/officeart/2005/8/layout/vList4#6"/>
    <dgm:cxn modelId="{CEC8901D-CE35-4202-9C9F-2A68FA58C1FF}" type="presOf" srcId="{03A6077F-CD6F-400C-BC1C-A283A96F83D0}" destId="{07DDC0E0-C030-4B75-B34C-D5E180CB8E9F}" srcOrd="0" destOrd="0" presId="urn:microsoft.com/office/officeart/2005/8/layout/vList4#6"/>
    <dgm:cxn modelId="{D1DDE5B8-30FF-43F2-AA03-4DA9A325AF91}" type="presOf" srcId="{9D77E2C2-9DA3-4E53-8611-D157671B5430}" destId="{16B570AA-4274-4048-9CAD-EA61E8E121ED}" srcOrd="0" destOrd="0" presId="urn:microsoft.com/office/officeart/2005/8/layout/vList4#6"/>
    <dgm:cxn modelId="{E6606BB5-6AF4-439F-BBC2-BA27BB9EF84A}" srcId="{20A35DDA-3F8C-45C3-95C2-76B588CD656D}" destId="{03A6077F-CD6F-400C-BC1C-A283A96F83D0}" srcOrd="0" destOrd="0" parTransId="{38E20050-018A-4A8D-A924-DC1C9AD4BB6C}" sibTransId="{6D74E8D0-28AE-497B-94B6-EA7145AB592F}"/>
    <dgm:cxn modelId="{277378C3-73F7-4FCC-B77E-1BD1DD515AEA}" type="presOf" srcId="{7D4944F3-6114-4AD2-80A6-F1CE178AE30A}" destId="{135C1163-D1A5-486A-9BDF-39FD598DFBC7}" srcOrd="1" destOrd="0" presId="urn:microsoft.com/office/officeart/2005/8/layout/vList4#6"/>
    <dgm:cxn modelId="{7641C99E-C705-4C10-9220-A9C30DD60E94}" srcId="{20A35DDA-3F8C-45C3-95C2-76B588CD656D}" destId="{7D4944F3-6114-4AD2-80A6-F1CE178AE30A}" srcOrd="2" destOrd="0" parTransId="{67B59632-4FCB-4052-9288-5C04D86A9269}" sibTransId="{455FE986-D06F-4280-BA3F-03F537722B76}"/>
    <dgm:cxn modelId="{6FD8A7D8-D473-4E55-A086-1DACD37AC53D}" type="presOf" srcId="{03A6077F-CD6F-400C-BC1C-A283A96F83D0}" destId="{903B5364-DB52-45FA-B624-985C3CBE69EE}" srcOrd="1" destOrd="0" presId="urn:microsoft.com/office/officeart/2005/8/layout/vList4#6"/>
    <dgm:cxn modelId="{37756F09-17F4-432A-AE83-112EFE2DE580}" type="presOf" srcId="{7D4944F3-6114-4AD2-80A6-F1CE178AE30A}" destId="{5DB4D75C-43BA-460F-80E6-5BD8C00AAC23}" srcOrd="0" destOrd="0" presId="urn:microsoft.com/office/officeart/2005/8/layout/vList4#6"/>
    <dgm:cxn modelId="{651A769C-82B5-4651-A632-10E3833B266E}" srcId="{20A35DDA-3F8C-45C3-95C2-76B588CD656D}" destId="{9D77E2C2-9DA3-4E53-8611-D157671B5430}" srcOrd="1" destOrd="0" parTransId="{C3F477DB-A007-4F4E-AA75-0317142B0579}" sibTransId="{6068F455-087E-4771-A041-27839245D8D1}"/>
    <dgm:cxn modelId="{B7E34B3C-86E1-4A2C-A12E-CC14A5935BB6}" type="presParOf" srcId="{4F74CDDB-44DF-4BD8-A880-97DECCDE6E07}" destId="{1CE8A7D2-B3E4-4175-AAB5-7158A40A2A8E}" srcOrd="0" destOrd="0" presId="urn:microsoft.com/office/officeart/2005/8/layout/vList4#6"/>
    <dgm:cxn modelId="{0B693C4F-EB78-4CB1-8F2A-C0993FDE1BD6}" type="presParOf" srcId="{1CE8A7D2-B3E4-4175-AAB5-7158A40A2A8E}" destId="{07DDC0E0-C030-4B75-B34C-D5E180CB8E9F}" srcOrd="0" destOrd="0" presId="urn:microsoft.com/office/officeart/2005/8/layout/vList4#6"/>
    <dgm:cxn modelId="{B9B2DE9F-2764-4B19-BA85-A8ADC33C52CF}" type="presParOf" srcId="{1CE8A7D2-B3E4-4175-AAB5-7158A40A2A8E}" destId="{DE717FFF-3B56-4016-931F-9CC9F3F3CF65}" srcOrd="1" destOrd="0" presId="urn:microsoft.com/office/officeart/2005/8/layout/vList4#6"/>
    <dgm:cxn modelId="{F3EDC11F-54EF-464A-8B36-385930A8A0D4}" type="presParOf" srcId="{1CE8A7D2-B3E4-4175-AAB5-7158A40A2A8E}" destId="{903B5364-DB52-45FA-B624-985C3CBE69EE}" srcOrd="2" destOrd="0" presId="urn:microsoft.com/office/officeart/2005/8/layout/vList4#6"/>
    <dgm:cxn modelId="{F46CFB01-D45D-42C8-90F9-7848BA790F23}" type="presParOf" srcId="{4F74CDDB-44DF-4BD8-A880-97DECCDE6E07}" destId="{3C87DDE0-9A4C-493A-A548-2148EC8CB644}" srcOrd="1" destOrd="0" presId="urn:microsoft.com/office/officeart/2005/8/layout/vList4#6"/>
    <dgm:cxn modelId="{7D7CAA3F-61A9-4A9E-A668-3291E0A9318E}" type="presParOf" srcId="{4F74CDDB-44DF-4BD8-A880-97DECCDE6E07}" destId="{8138BBAA-34AA-4D6A-B589-4AC3CED26D00}" srcOrd="2" destOrd="0" presId="urn:microsoft.com/office/officeart/2005/8/layout/vList4#6"/>
    <dgm:cxn modelId="{E4E71E54-C048-4920-81D1-DF0645653FEB}" type="presParOf" srcId="{8138BBAA-34AA-4D6A-B589-4AC3CED26D00}" destId="{16B570AA-4274-4048-9CAD-EA61E8E121ED}" srcOrd="0" destOrd="0" presId="urn:microsoft.com/office/officeart/2005/8/layout/vList4#6"/>
    <dgm:cxn modelId="{D3072DC8-0212-432F-9CB3-8DE4F4A1B5A5}" type="presParOf" srcId="{8138BBAA-34AA-4D6A-B589-4AC3CED26D00}" destId="{C27A48BD-2BD6-4A8F-9CF1-D551A883DA69}" srcOrd="1" destOrd="0" presId="urn:microsoft.com/office/officeart/2005/8/layout/vList4#6"/>
    <dgm:cxn modelId="{0F0E1A8D-B1EB-4C05-9774-7742A08B648B}" type="presParOf" srcId="{8138BBAA-34AA-4D6A-B589-4AC3CED26D00}" destId="{00A441AC-BCE5-4C32-875B-CF417DCFFE66}" srcOrd="2" destOrd="0" presId="urn:microsoft.com/office/officeart/2005/8/layout/vList4#6"/>
    <dgm:cxn modelId="{64EAE93B-922F-4B13-A546-A3094E7CF400}" type="presParOf" srcId="{4F74CDDB-44DF-4BD8-A880-97DECCDE6E07}" destId="{8550C4E5-B67B-413F-BEB2-ABE07A69087C}" srcOrd="3" destOrd="0" presId="urn:microsoft.com/office/officeart/2005/8/layout/vList4#6"/>
    <dgm:cxn modelId="{60900F02-1721-4BA7-ABD6-0B5A6820F846}" type="presParOf" srcId="{4F74CDDB-44DF-4BD8-A880-97DECCDE6E07}" destId="{99BAC0DA-2D0D-49AA-9859-9764A52F0061}" srcOrd="4" destOrd="0" presId="urn:microsoft.com/office/officeart/2005/8/layout/vList4#6"/>
    <dgm:cxn modelId="{58AD5BEB-C630-4AF8-B38D-1CBE1EA74C68}" type="presParOf" srcId="{99BAC0DA-2D0D-49AA-9859-9764A52F0061}" destId="{5DB4D75C-43BA-460F-80E6-5BD8C00AAC23}" srcOrd="0" destOrd="0" presId="urn:microsoft.com/office/officeart/2005/8/layout/vList4#6"/>
    <dgm:cxn modelId="{45A46373-4F14-4134-978A-EF9F0FEE03A7}" type="presParOf" srcId="{99BAC0DA-2D0D-49AA-9859-9764A52F0061}" destId="{7126D789-3C67-4D62-AF21-E575FCF143B3}" srcOrd="1" destOrd="0" presId="urn:microsoft.com/office/officeart/2005/8/layout/vList4#6"/>
    <dgm:cxn modelId="{F8E30B55-5B68-48D0-9C8B-60347D29A522}" type="presParOf" srcId="{99BAC0DA-2D0D-49AA-9859-9764A52F0061}" destId="{135C1163-D1A5-486A-9BDF-39FD598DFBC7}" srcOrd="2" destOrd="0" presId="urn:microsoft.com/office/officeart/2005/8/layout/vList4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CB68F96-9E57-471E-B9FB-F94B8CFC6261}" type="doc">
      <dgm:prSet loTypeId="urn:microsoft.com/office/officeart/2005/8/layout/vList4#7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PA"/>
        </a:p>
      </dgm:t>
    </dgm:pt>
    <dgm:pt modelId="{17E0FAD7-5967-46F8-971D-EF63496C2BFE}">
      <dgm:prSet phldrT="[Texto]"/>
      <dgm:spPr/>
      <dgm:t>
        <a:bodyPr/>
        <a:lstStyle/>
        <a:p>
          <a:pPr algn="just"/>
          <a:r>
            <a:rPr lang="es-PA" dirty="0" smtClean="0"/>
            <a:t>la curación de endemoniados (Mc 5,1-20), de leprosos y de otros enfermos (Mc 1,29-31 y par.; 2,1-12 y par.; 3,7-12 y par.)</a:t>
          </a:r>
          <a:endParaRPr lang="es-PA" dirty="0"/>
        </a:p>
      </dgm:t>
    </dgm:pt>
    <dgm:pt modelId="{CA2A588B-7404-45B5-991F-042492B754AA}" type="parTrans" cxnId="{782FCBFF-8B0F-49EC-87DD-8F6C3039E6FF}">
      <dgm:prSet/>
      <dgm:spPr/>
      <dgm:t>
        <a:bodyPr/>
        <a:lstStyle/>
        <a:p>
          <a:endParaRPr lang="es-PA"/>
        </a:p>
      </dgm:t>
    </dgm:pt>
    <dgm:pt modelId="{63C956AB-5AF5-4B85-994B-C756FC226ADF}" type="sibTrans" cxnId="{782FCBFF-8B0F-49EC-87DD-8F6C3039E6FF}">
      <dgm:prSet/>
      <dgm:spPr/>
      <dgm:t>
        <a:bodyPr/>
        <a:lstStyle/>
        <a:p>
          <a:endParaRPr lang="es-PA"/>
        </a:p>
      </dgm:t>
    </dgm:pt>
    <dgm:pt modelId="{B0614500-2DB7-45FE-9055-D1BF7719286D}">
      <dgm:prSet phldrT="[Texto]"/>
      <dgm:spPr/>
      <dgm:t>
        <a:bodyPr/>
        <a:lstStyle/>
        <a:p>
          <a:r>
            <a:rPr lang="es-PA" dirty="0" smtClean="0"/>
            <a:t>la multiplicación de los panes y de los peces (Mc 6,32-44 y par.)</a:t>
          </a:r>
          <a:endParaRPr lang="es-PA" dirty="0"/>
        </a:p>
      </dgm:t>
    </dgm:pt>
    <dgm:pt modelId="{AC9BC868-9542-4857-A59E-81BAC070A578}" type="parTrans" cxnId="{9B704D45-2083-4B6E-BBD4-7EA1BCC9FB0F}">
      <dgm:prSet/>
      <dgm:spPr/>
      <dgm:t>
        <a:bodyPr/>
        <a:lstStyle/>
        <a:p>
          <a:endParaRPr lang="es-PA"/>
        </a:p>
      </dgm:t>
    </dgm:pt>
    <dgm:pt modelId="{3E3D020E-3EF6-4E3E-A71A-3746A7FF0513}" type="sibTrans" cxnId="{9B704D45-2083-4B6E-BBD4-7EA1BCC9FB0F}">
      <dgm:prSet/>
      <dgm:spPr/>
      <dgm:t>
        <a:bodyPr/>
        <a:lstStyle/>
        <a:p>
          <a:endParaRPr lang="es-PA"/>
        </a:p>
      </dgm:t>
    </dgm:pt>
    <dgm:pt modelId="{736DDF35-3EE0-4D6A-B8DC-7C7C2CA5FF76}" type="pres">
      <dgm:prSet presAssocID="{7CB68F96-9E57-471E-B9FB-F94B8CFC626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2FA6D73-61AE-4164-AB8F-2FC4CCF88C54}" type="pres">
      <dgm:prSet presAssocID="{17E0FAD7-5967-46F8-971D-EF63496C2BFE}" presName="comp" presStyleCnt="0"/>
      <dgm:spPr/>
    </dgm:pt>
    <dgm:pt modelId="{61AB0E47-A1D4-4A51-900B-F002896151ED}" type="pres">
      <dgm:prSet presAssocID="{17E0FAD7-5967-46F8-971D-EF63496C2BFE}" presName="box" presStyleLbl="node1" presStyleIdx="0" presStyleCnt="2"/>
      <dgm:spPr/>
      <dgm:t>
        <a:bodyPr/>
        <a:lstStyle/>
        <a:p>
          <a:endParaRPr lang="es-PA"/>
        </a:p>
      </dgm:t>
    </dgm:pt>
    <dgm:pt modelId="{9727C7EB-0541-4134-9E4E-12BF57F007B6}" type="pres">
      <dgm:prSet presAssocID="{17E0FAD7-5967-46F8-971D-EF63496C2BFE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0191765-EB38-48B8-9C0A-FCD12E0EBD7F}" type="pres">
      <dgm:prSet presAssocID="{17E0FAD7-5967-46F8-971D-EF63496C2BFE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27F3F5E9-6E15-4329-A9AC-0FF5A64650A6}" type="pres">
      <dgm:prSet presAssocID="{63C956AB-5AF5-4B85-994B-C756FC226ADF}" presName="spacer" presStyleCnt="0"/>
      <dgm:spPr/>
    </dgm:pt>
    <dgm:pt modelId="{17F788C6-CEDE-4373-8A63-EC660FD01F14}" type="pres">
      <dgm:prSet presAssocID="{B0614500-2DB7-45FE-9055-D1BF7719286D}" presName="comp" presStyleCnt="0"/>
      <dgm:spPr/>
    </dgm:pt>
    <dgm:pt modelId="{528B962D-C0CE-4D60-AF14-D240B34DA4F3}" type="pres">
      <dgm:prSet presAssocID="{B0614500-2DB7-45FE-9055-D1BF7719286D}" presName="box" presStyleLbl="node1" presStyleIdx="1" presStyleCnt="2"/>
      <dgm:spPr/>
      <dgm:t>
        <a:bodyPr/>
        <a:lstStyle/>
        <a:p>
          <a:endParaRPr lang="es-PA"/>
        </a:p>
      </dgm:t>
    </dgm:pt>
    <dgm:pt modelId="{A82AFB74-1560-438C-A5C5-E7D364EC6C5C}" type="pres">
      <dgm:prSet presAssocID="{B0614500-2DB7-45FE-9055-D1BF7719286D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89BC1FA-DB25-43DF-B6AB-18A9017CA3AC}" type="pres">
      <dgm:prSet presAssocID="{B0614500-2DB7-45FE-9055-D1BF7719286D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620603E1-A98D-4C4C-8412-09675B0FE8DB}" type="presOf" srcId="{B0614500-2DB7-45FE-9055-D1BF7719286D}" destId="{989BC1FA-DB25-43DF-B6AB-18A9017CA3AC}" srcOrd="1" destOrd="0" presId="urn:microsoft.com/office/officeart/2005/8/layout/vList4#7"/>
    <dgm:cxn modelId="{782FCBFF-8B0F-49EC-87DD-8F6C3039E6FF}" srcId="{7CB68F96-9E57-471E-B9FB-F94B8CFC6261}" destId="{17E0FAD7-5967-46F8-971D-EF63496C2BFE}" srcOrd="0" destOrd="0" parTransId="{CA2A588B-7404-45B5-991F-042492B754AA}" sibTransId="{63C956AB-5AF5-4B85-994B-C756FC226ADF}"/>
    <dgm:cxn modelId="{C6C9D389-A8A4-4A3C-AD2E-95316A45C508}" type="presOf" srcId="{7CB68F96-9E57-471E-B9FB-F94B8CFC6261}" destId="{736DDF35-3EE0-4D6A-B8DC-7C7C2CA5FF76}" srcOrd="0" destOrd="0" presId="urn:microsoft.com/office/officeart/2005/8/layout/vList4#7"/>
    <dgm:cxn modelId="{9F2A816A-3062-4F96-AC80-4FCB9E551978}" type="presOf" srcId="{B0614500-2DB7-45FE-9055-D1BF7719286D}" destId="{528B962D-C0CE-4D60-AF14-D240B34DA4F3}" srcOrd="0" destOrd="0" presId="urn:microsoft.com/office/officeart/2005/8/layout/vList4#7"/>
    <dgm:cxn modelId="{9B704D45-2083-4B6E-BBD4-7EA1BCC9FB0F}" srcId="{7CB68F96-9E57-471E-B9FB-F94B8CFC6261}" destId="{B0614500-2DB7-45FE-9055-D1BF7719286D}" srcOrd="1" destOrd="0" parTransId="{AC9BC868-9542-4857-A59E-81BAC070A578}" sibTransId="{3E3D020E-3EF6-4E3E-A71A-3746A7FF0513}"/>
    <dgm:cxn modelId="{91BF27C0-B52D-4595-A31D-ACCB361160AB}" type="presOf" srcId="{17E0FAD7-5967-46F8-971D-EF63496C2BFE}" destId="{61AB0E47-A1D4-4A51-900B-F002896151ED}" srcOrd="0" destOrd="0" presId="urn:microsoft.com/office/officeart/2005/8/layout/vList4#7"/>
    <dgm:cxn modelId="{A2EE1CE2-A8F5-4934-AA81-F512F18B7317}" type="presOf" srcId="{17E0FAD7-5967-46F8-971D-EF63496C2BFE}" destId="{A0191765-EB38-48B8-9C0A-FCD12E0EBD7F}" srcOrd="1" destOrd="0" presId="urn:microsoft.com/office/officeart/2005/8/layout/vList4#7"/>
    <dgm:cxn modelId="{992D81BE-41F8-4FC5-B17B-BCE744AB6A15}" type="presParOf" srcId="{736DDF35-3EE0-4D6A-B8DC-7C7C2CA5FF76}" destId="{12FA6D73-61AE-4164-AB8F-2FC4CCF88C54}" srcOrd="0" destOrd="0" presId="urn:microsoft.com/office/officeart/2005/8/layout/vList4#7"/>
    <dgm:cxn modelId="{FA44E350-D799-4E22-BA29-4FF46C8F9C05}" type="presParOf" srcId="{12FA6D73-61AE-4164-AB8F-2FC4CCF88C54}" destId="{61AB0E47-A1D4-4A51-900B-F002896151ED}" srcOrd="0" destOrd="0" presId="urn:microsoft.com/office/officeart/2005/8/layout/vList4#7"/>
    <dgm:cxn modelId="{A36B65C7-DE78-4821-AA9D-D5A60D7E463C}" type="presParOf" srcId="{12FA6D73-61AE-4164-AB8F-2FC4CCF88C54}" destId="{9727C7EB-0541-4134-9E4E-12BF57F007B6}" srcOrd="1" destOrd="0" presId="urn:microsoft.com/office/officeart/2005/8/layout/vList4#7"/>
    <dgm:cxn modelId="{9F127B42-6D69-4D74-ACFF-CFEC93EAB8F6}" type="presParOf" srcId="{12FA6D73-61AE-4164-AB8F-2FC4CCF88C54}" destId="{A0191765-EB38-48B8-9C0A-FCD12E0EBD7F}" srcOrd="2" destOrd="0" presId="urn:microsoft.com/office/officeart/2005/8/layout/vList4#7"/>
    <dgm:cxn modelId="{B0B7D875-13E8-4F24-845F-50B2B60042FA}" type="presParOf" srcId="{736DDF35-3EE0-4D6A-B8DC-7C7C2CA5FF76}" destId="{27F3F5E9-6E15-4329-A9AC-0FF5A64650A6}" srcOrd="1" destOrd="0" presId="urn:microsoft.com/office/officeart/2005/8/layout/vList4#7"/>
    <dgm:cxn modelId="{EED90D17-2384-421C-9C8E-B42D0B5A4C1D}" type="presParOf" srcId="{736DDF35-3EE0-4D6A-B8DC-7C7C2CA5FF76}" destId="{17F788C6-CEDE-4373-8A63-EC660FD01F14}" srcOrd="2" destOrd="0" presId="urn:microsoft.com/office/officeart/2005/8/layout/vList4#7"/>
    <dgm:cxn modelId="{146D7861-C52F-4038-B44E-48E4F053A905}" type="presParOf" srcId="{17F788C6-CEDE-4373-8A63-EC660FD01F14}" destId="{528B962D-C0CE-4D60-AF14-D240B34DA4F3}" srcOrd="0" destOrd="0" presId="urn:microsoft.com/office/officeart/2005/8/layout/vList4#7"/>
    <dgm:cxn modelId="{903A6E9A-ADC4-44C7-AA5E-7D9A52E69AD8}" type="presParOf" srcId="{17F788C6-CEDE-4373-8A63-EC660FD01F14}" destId="{A82AFB74-1560-438C-A5C5-E7D364EC6C5C}" srcOrd="1" destOrd="0" presId="urn:microsoft.com/office/officeart/2005/8/layout/vList4#7"/>
    <dgm:cxn modelId="{90BCEC8E-A4B9-43F0-B083-345BDA1C51CD}" type="presParOf" srcId="{17F788C6-CEDE-4373-8A63-EC660FD01F14}" destId="{989BC1FA-DB25-43DF-B6AB-18A9017CA3AC}" srcOrd="2" destOrd="0" presId="urn:microsoft.com/office/officeart/2005/8/layout/vList4#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845E111-DB47-4185-9852-169C7F9E245D}" type="doc">
      <dgm:prSet loTypeId="urn:microsoft.com/office/officeart/2005/8/layout/vList4#8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PA"/>
        </a:p>
      </dgm:t>
    </dgm:pt>
    <dgm:pt modelId="{F99DB668-115B-4C07-901C-D7D674493376}">
      <dgm:prSet phldrT="[Texto]"/>
      <dgm:spPr/>
      <dgm:t>
        <a:bodyPr/>
        <a:lstStyle/>
        <a:p>
          <a:pPr algn="just"/>
          <a:r>
            <a:rPr lang="es-PA" dirty="0" smtClean="0"/>
            <a:t>Además de la predicación constante y de la realización de milagros, los Evangelios narran en esta etapa la elección de los Apóstoles (Mc 3,13-19 y par.)</a:t>
          </a:r>
          <a:endParaRPr lang="es-PA" dirty="0"/>
        </a:p>
      </dgm:t>
    </dgm:pt>
    <dgm:pt modelId="{707FC097-E18C-4B3E-97ED-8FC7F2D8C5A2}" type="parTrans" cxnId="{B95A1FC1-37CE-4537-A15F-2CD7F1721527}">
      <dgm:prSet/>
      <dgm:spPr/>
      <dgm:t>
        <a:bodyPr/>
        <a:lstStyle/>
        <a:p>
          <a:endParaRPr lang="es-PA"/>
        </a:p>
      </dgm:t>
    </dgm:pt>
    <dgm:pt modelId="{CD7E6F93-CEB5-426A-9E75-8FC7DFC12130}" type="sibTrans" cxnId="{B95A1FC1-37CE-4537-A15F-2CD7F1721527}">
      <dgm:prSet/>
      <dgm:spPr/>
      <dgm:t>
        <a:bodyPr/>
        <a:lstStyle/>
        <a:p>
          <a:endParaRPr lang="es-PA"/>
        </a:p>
      </dgm:t>
    </dgm:pt>
    <dgm:pt modelId="{218338B0-CAEA-4441-A53A-F1B0D24B5514}">
      <dgm:prSet phldrT="[Texto]"/>
      <dgm:spPr/>
      <dgm:t>
        <a:bodyPr/>
        <a:lstStyle/>
        <a:p>
          <a:pPr algn="just"/>
          <a:r>
            <a:rPr lang="es-PA" dirty="0" smtClean="0"/>
            <a:t> Ellos serán los testigos directos de los milagros, y a ellos explicará el Señor su doctrina con más detenimiento, hasta que, con la gracia divina, puedan reconocerle como el Mesías e Hijo de Dios, momento que marca un hito importante en el conjunto de la narración evangélica (</a:t>
          </a:r>
          <a:r>
            <a:rPr lang="es-PA" dirty="0" err="1" smtClean="0"/>
            <a:t>cfr</a:t>
          </a:r>
          <a:r>
            <a:rPr lang="es-PA" dirty="0" smtClean="0"/>
            <a:t> Mt 16,13-20; Mc 8,27-30; </a:t>
          </a:r>
          <a:r>
            <a:rPr lang="es-PA" dirty="0" err="1" smtClean="0"/>
            <a:t>Lc</a:t>
          </a:r>
          <a:r>
            <a:rPr lang="es-PA" dirty="0" smtClean="0"/>
            <a:t> 9,18-21; </a:t>
          </a:r>
          <a:r>
            <a:rPr lang="es-PA" dirty="0" err="1" smtClean="0"/>
            <a:t>Jn</a:t>
          </a:r>
          <a:r>
            <a:rPr lang="es-PA" dirty="0" smtClean="0"/>
            <a:t> 6,67-71).</a:t>
          </a:r>
          <a:endParaRPr lang="es-PA" dirty="0"/>
        </a:p>
      </dgm:t>
    </dgm:pt>
    <dgm:pt modelId="{C68F909D-0C1B-4881-95C9-4F6CE476B265}" type="parTrans" cxnId="{7FF9835D-E926-4D60-A57E-5D37E0228A82}">
      <dgm:prSet/>
      <dgm:spPr/>
      <dgm:t>
        <a:bodyPr/>
        <a:lstStyle/>
        <a:p>
          <a:endParaRPr lang="es-PA"/>
        </a:p>
      </dgm:t>
    </dgm:pt>
    <dgm:pt modelId="{99B8880F-3561-48A3-8740-24BFC04D30BC}" type="sibTrans" cxnId="{7FF9835D-E926-4D60-A57E-5D37E0228A82}">
      <dgm:prSet/>
      <dgm:spPr/>
      <dgm:t>
        <a:bodyPr/>
        <a:lstStyle/>
        <a:p>
          <a:endParaRPr lang="es-PA"/>
        </a:p>
      </dgm:t>
    </dgm:pt>
    <dgm:pt modelId="{65372ACC-FECD-401E-AE9F-DB68EC2AC1FE}" type="pres">
      <dgm:prSet presAssocID="{F845E111-DB47-4185-9852-169C7F9E245D}" presName="linear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50B1DFF-9FED-40EB-89F3-60E583A8BBF3}" type="pres">
      <dgm:prSet presAssocID="{F99DB668-115B-4C07-901C-D7D674493376}" presName="comp" presStyleCnt="0"/>
      <dgm:spPr/>
    </dgm:pt>
    <dgm:pt modelId="{7719CEB0-2934-4EE2-A2B4-B45199D625BD}" type="pres">
      <dgm:prSet presAssocID="{F99DB668-115B-4C07-901C-D7D674493376}" presName="box" presStyleLbl="node1" presStyleIdx="0" presStyleCnt="2"/>
      <dgm:spPr/>
      <dgm:t>
        <a:bodyPr/>
        <a:lstStyle/>
        <a:p>
          <a:endParaRPr lang="es-PA"/>
        </a:p>
      </dgm:t>
    </dgm:pt>
    <dgm:pt modelId="{A4AD96AF-4ADF-4A08-A958-DCDD7B8DA4C0}" type="pres">
      <dgm:prSet presAssocID="{F99DB668-115B-4C07-901C-D7D674493376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480DEFB-2DC8-4FA3-BAF1-686A1D751507}" type="pres">
      <dgm:prSet presAssocID="{F99DB668-115B-4C07-901C-D7D674493376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E69519F6-1AC9-4FF9-B7D7-765441564399}" type="pres">
      <dgm:prSet presAssocID="{CD7E6F93-CEB5-426A-9E75-8FC7DFC12130}" presName="spacer" presStyleCnt="0"/>
      <dgm:spPr/>
    </dgm:pt>
    <dgm:pt modelId="{AC8AC3CE-D11B-4683-A425-7AE5C9395D45}" type="pres">
      <dgm:prSet presAssocID="{218338B0-CAEA-4441-A53A-F1B0D24B5514}" presName="comp" presStyleCnt="0"/>
      <dgm:spPr/>
    </dgm:pt>
    <dgm:pt modelId="{FF731377-79B5-4C2E-946D-506A738C4E3B}" type="pres">
      <dgm:prSet presAssocID="{218338B0-CAEA-4441-A53A-F1B0D24B5514}" presName="box" presStyleLbl="node1" presStyleIdx="1" presStyleCnt="2"/>
      <dgm:spPr/>
      <dgm:t>
        <a:bodyPr/>
        <a:lstStyle/>
        <a:p>
          <a:endParaRPr lang="es-PA"/>
        </a:p>
      </dgm:t>
    </dgm:pt>
    <dgm:pt modelId="{A4FA1B17-F0DF-41F0-B21B-CD16927A2D69}" type="pres">
      <dgm:prSet presAssocID="{218338B0-CAEA-4441-A53A-F1B0D24B5514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3477665-D0C8-49D4-BDA7-29F1D6DF8B8D}" type="pres">
      <dgm:prSet presAssocID="{218338B0-CAEA-4441-A53A-F1B0D24B5514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AF7E4CC7-46CF-4EA9-A957-6AAB7D34998E}" type="presOf" srcId="{F845E111-DB47-4185-9852-169C7F9E245D}" destId="{65372ACC-FECD-401E-AE9F-DB68EC2AC1FE}" srcOrd="0" destOrd="0" presId="urn:microsoft.com/office/officeart/2005/8/layout/vList4#8"/>
    <dgm:cxn modelId="{B95A1FC1-37CE-4537-A15F-2CD7F1721527}" srcId="{F845E111-DB47-4185-9852-169C7F9E245D}" destId="{F99DB668-115B-4C07-901C-D7D674493376}" srcOrd="0" destOrd="0" parTransId="{707FC097-E18C-4B3E-97ED-8FC7F2D8C5A2}" sibTransId="{CD7E6F93-CEB5-426A-9E75-8FC7DFC12130}"/>
    <dgm:cxn modelId="{FD45E593-5F75-43AB-B70D-80E62F3FCF1C}" type="presOf" srcId="{F99DB668-115B-4C07-901C-D7D674493376}" destId="{3480DEFB-2DC8-4FA3-BAF1-686A1D751507}" srcOrd="1" destOrd="0" presId="urn:microsoft.com/office/officeart/2005/8/layout/vList4#8"/>
    <dgm:cxn modelId="{677E9A2E-6013-4414-BF2C-51691E1CF0EC}" type="presOf" srcId="{218338B0-CAEA-4441-A53A-F1B0D24B5514}" destId="{FF731377-79B5-4C2E-946D-506A738C4E3B}" srcOrd="0" destOrd="0" presId="urn:microsoft.com/office/officeart/2005/8/layout/vList4#8"/>
    <dgm:cxn modelId="{0421ECD2-9A28-4F81-9879-5E942BC972FE}" type="presOf" srcId="{218338B0-CAEA-4441-A53A-F1B0D24B5514}" destId="{83477665-D0C8-49D4-BDA7-29F1D6DF8B8D}" srcOrd="1" destOrd="0" presId="urn:microsoft.com/office/officeart/2005/8/layout/vList4#8"/>
    <dgm:cxn modelId="{16518898-4277-4ABC-9C21-EC8D4829B55C}" type="presOf" srcId="{F99DB668-115B-4C07-901C-D7D674493376}" destId="{7719CEB0-2934-4EE2-A2B4-B45199D625BD}" srcOrd="0" destOrd="0" presId="urn:microsoft.com/office/officeart/2005/8/layout/vList4#8"/>
    <dgm:cxn modelId="{7FF9835D-E926-4D60-A57E-5D37E0228A82}" srcId="{F845E111-DB47-4185-9852-169C7F9E245D}" destId="{218338B0-CAEA-4441-A53A-F1B0D24B5514}" srcOrd="1" destOrd="0" parTransId="{C68F909D-0C1B-4881-95C9-4F6CE476B265}" sibTransId="{99B8880F-3561-48A3-8740-24BFC04D30BC}"/>
    <dgm:cxn modelId="{152E2C83-544A-45E8-B4F1-54BB1CDB44DD}" type="presParOf" srcId="{65372ACC-FECD-401E-AE9F-DB68EC2AC1FE}" destId="{250B1DFF-9FED-40EB-89F3-60E583A8BBF3}" srcOrd="0" destOrd="0" presId="urn:microsoft.com/office/officeart/2005/8/layout/vList4#8"/>
    <dgm:cxn modelId="{7514C631-2DD2-4A62-87BD-B6942E2725FD}" type="presParOf" srcId="{250B1DFF-9FED-40EB-89F3-60E583A8BBF3}" destId="{7719CEB0-2934-4EE2-A2B4-B45199D625BD}" srcOrd="0" destOrd="0" presId="urn:microsoft.com/office/officeart/2005/8/layout/vList4#8"/>
    <dgm:cxn modelId="{2DFAAC39-4639-48CD-AF80-3CF528D4573E}" type="presParOf" srcId="{250B1DFF-9FED-40EB-89F3-60E583A8BBF3}" destId="{A4AD96AF-4ADF-4A08-A958-DCDD7B8DA4C0}" srcOrd="1" destOrd="0" presId="urn:microsoft.com/office/officeart/2005/8/layout/vList4#8"/>
    <dgm:cxn modelId="{4E408EB1-B13F-48E5-96BB-C47C80F9FE72}" type="presParOf" srcId="{250B1DFF-9FED-40EB-89F3-60E583A8BBF3}" destId="{3480DEFB-2DC8-4FA3-BAF1-686A1D751507}" srcOrd="2" destOrd="0" presId="urn:microsoft.com/office/officeart/2005/8/layout/vList4#8"/>
    <dgm:cxn modelId="{97567A8C-109D-4BAA-875B-90221CDA2024}" type="presParOf" srcId="{65372ACC-FECD-401E-AE9F-DB68EC2AC1FE}" destId="{E69519F6-1AC9-4FF9-B7D7-765441564399}" srcOrd="1" destOrd="0" presId="urn:microsoft.com/office/officeart/2005/8/layout/vList4#8"/>
    <dgm:cxn modelId="{227A7A5C-7C9A-4692-A8FC-92E1A3197EAC}" type="presParOf" srcId="{65372ACC-FECD-401E-AE9F-DB68EC2AC1FE}" destId="{AC8AC3CE-D11B-4683-A425-7AE5C9395D45}" srcOrd="2" destOrd="0" presId="urn:microsoft.com/office/officeart/2005/8/layout/vList4#8"/>
    <dgm:cxn modelId="{F1DFD06B-3A2D-4FFA-8969-0471DE23054E}" type="presParOf" srcId="{AC8AC3CE-D11B-4683-A425-7AE5C9395D45}" destId="{FF731377-79B5-4C2E-946D-506A738C4E3B}" srcOrd="0" destOrd="0" presId="urn:microsoft.com/office/officeart/2005/8/layout/vList4#8"/>
    <dgm:cxn modelId="{6E42D2D9-1C5A-4372-AB7A-711D49B82298}" type="presParOf" srcId="{AC8AC3CE-D11B-4683-A425-7AE5C9395D45}" destId="{A4FA1B17-F0DF-41F0-B21B-CD16927A2D69}" srcOrd="1" destOrd="0" presId="urn:microsoft.com/office/officeart/2005/8/layout/vList4#8"/>
    <dgm:cxn modelId="{186013CD-048A-40A0-8E10-FB8ADFF7ED05}" type="presParOf" srcId="{AC8AC3CE-D11B-4683-A425-7AE5C9395D45}" destId="{83477665-D0C8-49D4-BDA7-29F1D6DF8B8D}" srcOrd="2" destOrd="0" presId="urn:microsoft.com/office/officeart/2005/8/layout/vList4#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B052F-B5F8-4AEF-BCF0-C8FE6BF9CF6B}">
      <dsp:nvSpPr>
        <dsp:cNvPr id="0" name=""/>
        <dsp:cNvSpPr/>
      </dsp:nvSpPr>
      <dsp:spPr>
        <a:xfrm>
          <a:off x="0" y="0"/>
          <a:ext cx="8640960" cy="2536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400" kern="1200" dirty="0" smtClean="0"/>
            <a:t>Estos escritos tratan sobre lo ocurrido (es decir, acontecimientos históricos que tuvieron lugar),</a:t>
          </a:r>
          <a:endParaRPr lang="es-PA" sz="24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PA" sz="1900" kern="1200" dirty="0" smtClean="0"/>
            <a:t>en Judea y Jerusalén, comenzando por Galilea (con ello se señala el lugar geográfico)</a:t>
          </a:r>
          <a:endParaRPr lang="es-PA" sz="19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PA" sz="1900" kern="1200" dirty="0" smtClean="0"/>
            <a:t>después del bautismo que predicó Juan (con ello se señala el tiempo).</a:t>
          </a:r>
        </a:p>
      </dsp:txBody>
      <dsp:txXfrm>
        <a:off x="1981872" y="0"/>
        <a:ext cx="6659087" cy="2536805"/>
      </dsp:txXfrm>
    </dsp:sp>
    <dsp:sp modelId="{54727B04-7834-4963-9C67-029D2A8356EF}">
      <dsp:nvSpPr>
        <dsp:cNvPr id="0" name=""/>
        <dsp:cNvSpPr/>
      </dsp:nvSpPr>
      <dsp:spPr>
        <a:xfrm>
          <a:off x="253680" y="253680"/>
          <a:ext cx="1728192" cy="20294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D394CA-9A70-422E-AFA2-6229BA90E8FB}">
      <dsp:nvSpPr>
        <dsp:cNvPr id="0" name=""/>
        <dsp:cNvSpPr/>
      </dsp:nvSpPr>
      <dsp:spPr>
        <a:xfrm>
          <a:off x="0" y="2790485"/>
          <a:ext cx="8640960" cy="2536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400" kern="1200" dirty="0" smtClean="0"/>
            <a:t>Y las cosas que ocurrieron se especifican en concreto: 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400" kern="1200" dirty="0" smtClean="0"/>
            <a:t>la unción de Dios con el Espíritu Santo (Bautismo de Jesús), la actividad pública (pasó haciendo el bien y sanando...), la muerte, la resurrección y el testimonio de los apóstoles ("comimos y bebimos...")</a:t>
          </a:r>
          <a:endParaRPr lang="es-PA" sz="2400" kern="1200" dirty="0"/>
        </a:p>
      </dsp:txBody>
      <dsp:txXfrm>
        <a:off x="1981872" y="2790485"/>
        <a:ext cx="6659087" cy="2536805"/>
      </dsp:txXfrm>
    </dsp:sp>
    <dsp:sp modelId="{7D9D678E-9BFD-481D-9A1A-85A4FEFC7FDB}">
      <dsp:nvSpPr>
        <dsp:cNvPr id="0" name=""/>
        <dsp:cNvSpPr/>
      </dsp:nvSpPr>
      <dsp:spPr>
        <a:xfrm>
          <a:off x="253680" y="3044166"/>
          <a:ext cx="1728192" cy="20294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F64EA-A101-4AFD-8920-901A1063CF98}">
      <dsp:nvSpPr>
        <dsp:cNvPr id="0" name=""/>
        <dsp:cNvSpPr/>
      </dsp:nvSpPr>
      <dsp:spPr>
        <a:xfrm>
          <a:off x="0" y="0"/>
          <a:ext cx="8134672" cy="16426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700" kern="1200" baseline="0" dirty="0" smtClean="0"/>
            <a:t>De la </a:t>
          </a:r>
          <a:r>
            <a:rPr lang="es-PA" sz="2700" i="1" kern="1200" baseline="0" dirty="0" smtClean="0"/>
            <a:t>actividad de Jesús en Judea inmediatamente antes de la entrada triunfal en Jerusalén (Mc 11,1-11 y par.; </a:t>
          </a:r>
          <a:r>
            <a:rPr lang="es-PA" sz="2700" i="1" kern="1200" baseline="0" dirty="0" err="1" smtClean="0"/>
            <a:t>Jn</a:t>
          </a:r>
          <a:r>
            <a:rPr lang="es-PA" sz="2700" i="1" kern="1200" baseline="0" dirty="0" smtClean="0"/>
            <a:t> 12,12-19) sobresalen</a:t>
          </a:r>
          <a:endParaRPr lang="es-PA" sz="2700" kern="1200" dirty="0"/>
        </a:p>
      </dsp:txBody>
      <dsp:txXfrm>
        <a:off x="1791202" y="0"/>
        <a:ext cx="6343469" cy="1642682"/>
      </dsp:txXfrm>
    </dsp:sp>
    <dsp:sp modelId="{B1791A78-B520-4A14-980A-D0CBF5699144}">
      <dsp:nvSpPr>
        <dsp:cNvPr id="0" name=""/>
        <dsp:cNvSpPr/>
      </dsp:nvSpPr>
      <dsp:spPr>
        <a:xfrm>
          <a:off x="164268" y="164268"/>
          <a:ext cx="1626934" cy="13141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85A8B-5218-4F4A-81A5-9B36B0CE15A6}">
      <dsp:nvSpPr>
        <dsp:cNvPr id="0" name=""/>
        <dsp:cNvSpPr/>
      </dsp:nvSpPr>
      <dsp:spPr>
        <a:xfrm>
          <a:off x="0" y="1806950"/>
          <a:ext cx="8134672" cy="16426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700" i="1" kern="1200" baseline="0" dirty="0" smtClean="0"/>
            <a:t>entre otras cosas, los milagros de la resurrección de Lázaro (</a:t>
          </a:r>
          <a:r>
            <a:rPr lang="es-PA" sz="2700" i="1" kern="1200" baseline="0" dirty="0" err="1" smtClean="0"/>
            <a:t>Jn</a:t>
          </a:r>
          <a:r>
            <a:rPr lang="es-PA" sz="2700" i="1" kern="1200" baseline="0" dirty="0" smtClean="0"/>
            <a:t> 11,1-45)</a:t>
          </a:r>
          <a:endParaRPr lang="es-PA" sz="2700" kern="1200" dirty="0"/>
        </a:p>
      </dsp:txBody>
      <dsp:txXfrm>
        <a:off x="1791202" y="1806950"/>
        <a:ext cx="6343469" cy="1642682"/>
      </dsp:txXfrm>
    </dsp:sp>
    <dsp:sp modelId="{528DB98B-CF9D-47EE-882B-F7E2E255F927}">
      <dsp:nvSpPr>
        <dsp:cNvPr id="0" name=""/>
        <dsp:cNvSpPr/>
      </dsp:nvSpPr>
      <dsp:spPr>
        <a:xfrm>
          <a:off x="164268" y="1971219"/>
          <a:ext cx="1626934" cy="13141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194F7A-20F5-49A4-9116-67E9011E6856}">
      <dsp:nvSpPr>
        <dsp:cNvPr id="0" name=""/>
        <dsp:cNvSpPr/>
      </dsp:nvSpPr>
      <dsp:spPr>
        <a:xfrm>
          <a:off x="0" y="3613901"/>
          <a:ext cx="8134672" cy="16426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700" i="1" kern="1200" baseline="0" dirty="0" smtClean="0"/>
            <a:t>y la curación del ciego </a:t>
          </a:r>
          <a:r>
            <a:rPr lang="es-PA" sz="2700" i="1" kern="1200" baseline="0" dirty="0" err="1" smtClean="0"/>
            <a:t>Bartimeo</a:t>
          </a:r>
          <a:r>
            <a:rPr lang="es-PA" sz="2700" i="1" kern="1200" baseline="0" dirty="0" smtClean="0"/>
            <a:t>        (Mc 10,46-52).</a:t>
          </a:r>
          <a:endParaRPr lang="es-PA" sz="2700" kern="1200" dirty="0"/>
        </a:p>
      </dsp:txBody>
      <dsp:txXfrm>
        <a:off x="1791202" y="3613901"/>
        <a:ext cx="6343469" cy="1642682"/>
      </dsp:txXfrm>
    </dsp:sp>
    <dsp:sp modelId="{288DC9FD-BE5F-4CB0-AD6A-98E963F89F36}">
      <dsp:nvSpPr>
        <dsp:cNvPr id="0" name=""/>
        <dsp:cNvSpPr/>
      </dsp:nvSpPr>
      <dsp:spPr>
        <a:xfrm>
          <a:off x="164268" y="3778169"/>
          <a:ext cx="1626934" cy="13141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170BB-FE7D-47DE-BC0C-B3FCC8369D54}">
      <dsp:nvSpPr>
        <dsp:cNvPr id="0" name=""/>
        <dsp:cNvSpPr/>
      </dsp:nvSpPr>
      <dsp:spPr>
        <a:xfrm>
          <a:off x="0" y="0"/>
          <a:ext cx="8424936" cy="25025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700" kern="1200" dirty="0" smtClean="0"/>
            <a:t>Con la narración de los últimos días del ministerio en Jerusalén (Mt 21-25 y par.; </a:t>
          </a:r>
          <a:r>
            <a:rPr lang="es-PA" sz="2700" kern="1200" dirty="0" err="1" smtClean="0"/>
            <a:t>Jn</a:t>
          </a:r>
          <a:r>
            <a:rPr lang="es-PA" sz="2700" kern="1200" dirty="0" smtClean="0"/>
            <a:t> 12,12-50), finaliza en los Evangelios la vida pública de Cristo.</a:t>
          </a:r>
          <a:endParaRPr lang="es-PA" sz="2700" kern="1200" dirty="0"/>
        </a:p>
      </dsp:txBody>
      <dsp:txXfrm>
        <a:off x="1935239" y="0"/>
        <a:ext cx="6489696" cy="2502524"/>
      </dsp:txXfrm>
    </dsp:sp>
    <dsp:sp modelId="{E468D92D-E669-4EC6-A18F-C91B60B56254}">
      <dsp:nvSpPr>
        <dsp:cNvPr id="0" name=""/>
        <dsp:cNvSpPr/>
      </dsp:nvSpPr>
      <dsp:spPr>
        <a:xfrm>
          <a:off x="250252" y="250252"/>
          <a:ext cx="1684987" cy="20020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986125-D229-4C02-8F09-5F261621C76C}">
      <dsp:nvSpPr>
        <dsp:cNvPr id="0" name=""/>
        <dsp:cNvSpPr/>
      </dsp:nvSpPr>
      <dsp:spPr>
        <a:xfrm>
          <a:off x="0" y="2752776"/>
          <a:ext cx="8424936" cy="25025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700" kern="1200" dirty="0" smtClean="0"/>
            <a:t>Los evangelistas nos han transmitido las palabras y los hechos más significativos de la vida del Señor, y la explicación del porqué de su Muerte en la Cruz y de su triunfo glorioso, que constituyen el mensaje central del Evangelio predicado.</a:t>
          </a:r>
          <a:endParaRPr lang="es-PA" sz="2700" kern="1200" dirty="0"/>
        </a:p>
      </dsp:txBody>
      <dsp:txXfrm>
        <a:off x="1935239" y="2752776"/>
        <a:ext cx="6489696" cy="2502524"/>
      </dsp:txXfrm>
    </dsp:sp>
    <dsp:sp modelId="{56B2B171-2ED4-42CE-B00A-AD7D9CAC6946}">
      <dsp:nvSpPr>
        <dsp:cNvPr id="0" name=""/>
        <dsp:cNvSpPr/>
      </dsp:nvSpPr>
      <dsp:spPr>
        <a:xfrm>
          <a:off x="250252" y="3003028"/>
          <a:ext cx="1684987" cy="20020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2571E-CF18-4818-A3E7-0553BC3F2575}">
      <dsp:nvSpPr>
        <dsp:cNvPr id="0" name=""/>
        <dsp:cNvSpPr/>
      </dsp:nvSpPr>
      <dsp:spPr>
        <a:xfrm>
          <a:off x="0" y="0"/>
          <a:ext cx="8496944" cy="2468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600" kern="1200" dirty="0" smtClean="0"/>
            <a:t>Los relatos de la Pasión del Señor refieren la realidad de su Muerte y concluyen con el testimonio de los discípulos de haber visto a Cristo resucitado, de haber comido con El, escuchado sus palabras y tocado su cuerpo glorioso.</a:t>
          </a:r>
          <a:endParaRPr lang="es-PA" sz="2600" kern="1200" dirty="0"/>
        </a:p>
      </dsp:txBody>
      <dsp:txXfrm>
        <a:off x="0" y="0"/>
        <a:ext cx="6550730" cy="2468242"/>
      </dsp:txXfrm>
    </dsp:sp>
    <dsp:sp modelId="{9AED0D0C-AF42-4E9F-B368-7464C9154330}">
      <dsp:nvSpPr>
        <dsp:cNvPr id="0" name=""/>
        <dsp:cNvSpPr/>
      </dsp:nvSpPr>
      <dsp:spPr>
        <a:xfrm>
          <a:off x="6550730" y="246824"/>
          <a:ext cx="1699388" cy="19745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EF1051-BD19-46F1-89B9-8E11D282FEB9}">
      <dsp:nvSpPr>
        <dsp:cNvPr id="0" name=""/>
        <dsp:cNvSpPr/>
      </dsp:nvSpPr>
      <dsp:spPr>
        <a:xfrm>
          <a:off x="0" y="2715067"/>
          <a:ext cx="8496944" cy="2468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600" kern="1200" dirty="0" smtClean="0"/>
            <a:t>Cristo resucitado, antes de la Ascensión a los cielos, envía a los Apóstoles a predicar el Evangelio y a bautizar a todas las gentes para la remisión de los pecados (Mt 28,18-20; Mc 16,15; </a:t>
          </a:r>
          <a:r>
            <a:rPr lang="es-PA" sz="2600" kern="1200" dirty="0" err="1" smtClean="0"/>
            <a:t>Lc</a:t>
          </a:r>
          <a:r>
            <a:rPr lang="es-PA" sz="2600" kern="1200" dirty="0" smtClean="0"/>
            <a:t> 24,47; </a:t>
          </a:r>
          <a:r>
            <a:rPr lang="es-PA" sz="2600" kern="1200" dirty="0" err="1" smtClean="0"/>
            <a:t>cfr</a:t>
          </a:r>
          <a:r>
            <a:rPr lang="es-PA" sz="2600" kern="1200" dirty="0" smtClean="0"/>
            <a:t> </a:t>
          </a:r>
          <a:r>
            <a:rPr lang="es-PA" sz="2600" kern="1200" dirty="0" err="1" smtClean="0"/>
            <a:t>Jn</a:t>
          </a:r>
          <a:r>
            <a:rPr lang="es-PA" sz="2600" kern="1200" dirty="0" smtClean="0"/>
            <a:t> 20,21-23).</a:t>
          </a:r>
          <a:endParaRPr lang="es-PA" sz="2600" kern="1200" dirty="0"/>
        </a:p>
      </dsp:txBody>
      <dsp:txXfrm>
        <a:off x="0" y="2715067"/>
        <a:ext cx="6550730" cy="2468242"/>
      </dsp:txXfrm>
    </dsp:sp>
    <dsp:sp modelId="{6D3F5698-4B1E-43CF-BFA1-970EAFD4DD3D}">
      <dsp:nvSpPr>
        <dsp:cNvPr id="0" name=""/>
        <dsp:cNvSpPr/>
      </dsp:nvSpPr>
      <dsp:spPr>
        <a:xfrm>
          <a:off x="6550730" y="2961891"/>
          <a:ext cx="1699388" cy="19745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7DD2D-94C6-4040-AB41-5DFE77B36C39}">
      <dsp:nvSpPr>
        <dsp:cNvPr id="0" name=""/>
        <dsp:cNvSpPr/>
      </dsp:nvSpPr>
      <dsp:spPr>
        <a:xfrm>
          <a:off x="0" y="0"/>
          <a:ext cx="8640960" cy="16651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700" kern="1200" dirty="0" smtClean="0"/>
            <a:t>A continuación, los cuatro Evangelios pasan a exponer la preparación inmediata de Cristo para su ministerio público:</a:t>
          </a:r>
          <a:endParaRPr lang="es-PA" sz="2700" kern="1200" dirty="0"/>
        </a:p>
      </dsp:txBody>
      <dsp:txXfrm>
        <a:off x="1894710" y="0"/>
        <a:ext cx="6746249" cy="1665184"/>
      </dsp:txXfrm>
    </dsp:sp>
    <dsp:sp modelId="{4CFE8BF6-AB68-4ECA-919C-8CB2FB597B3D}">
      <dsp:nvSpPr>
        <dsp:cNvPr id="0" name=""/>
        <dsp:cNvSpPr/>
      </dsp:nvSpPr>
      <dsp:spPr>
        <a:xfrm>
          <a:off x="166518" y="166518"/>
          <a:ext cx="1728192" cy="133214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1C3E95-1529-45AD-A0D7-BEC209DE4989}">
      <dsp:nvSpPr>
        <dsp:cNvPr id="0" name=""/>
        <dsp:cNvSpPr/>
      </dsp:nvSpPr>
      <dsp:spPr>
        <a:xfrm>
          <a:off x="0" y="1831703"/>
          <a:ext cx="8640960" cy="16651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700" kern="1200" dirty="0" smtClean="0"/>
            <a:t>bautismo de Jesús en el río Jordán con una clara revelación de la Santísima Trinidad;</a:t>
          </a:r>
          <a:endParaRPr lang="es-PA" sz="2700" kern="1200" dirty="0"/>
        </a:p>
      </dsp:txBody>
      <dsp:txXfrm>
        <a:off x="1894710" y="1831703"/>
        <a:ext cx="6746249" cy="1665184"/>
      </dsp:txXfrm>
    </dsp:sp>
    <dsp:sp modelId="{1A5A0650-E367-4F27-A47D-EE472105619C}">
      <dsp:nvSpPr>
        <dsp:cNvPr id="0" name=""/>
        <dsp:cNvSpPr/>
      </dsp:nvSpPr>
      <dsp:spPr>
        <a:xfrm>
          <a:off x="166518" y="1998221"/>
          <a:ext cx="1728192" cy="133214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03A60-4D37-416B-8B9D-FD0E4597074A}">
      <dsp:nvSpPr>
        <dsp:cNvPr id="0" name=""/>
        <dsp:cNvSpPr/>
      </dsp:nvSpPr>
      <dsp:spPr>
        <a:xfrm>
          <a:off x="0" y="3663406"/>
          <a:ext cx="8640960" cy="16651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700" kern="1200" dirty="0" smtClean="0"/>
            <a:t>testimonio de Juan Bautista de que Jesús es el Cristo</a:t>
          </a:r>
          <a:endParaRPr lang="es-PA" sz="2700" kern="1200" dirty="0"/>
        </a:p>
      </dsp:txBody>
      <dsp:txXfrm>
        <a:off x="1894710" y="3663406"/>
        <a:ext cx="6746249" cy="1665184"/>
      </dsp:txXfrm>
    </dsp:sp>
    <dsp:sp modelId="{59DB2E6F-B55B-4FFA-A7B3-DB85B246FEB8}">
      <dsp:nvSpPr>
        <dsp:cNvPr id="0" name=""/>
        <dsp:cNvSpPr/>
      </dsp:nvSpPr>
      <dsp:spPr>
        <a:xfrm>
          <a:off x="166518" y="3829925"/>
          <a:ext cx="1728192" cy="133214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47E83-681A-42C9-878E-58469B38B490}">
      <dsp:nvSpPr>
        <dsp:cNvPr id="0" name=""/>
        <dsp:cNvSpPr/>
      </dsp:nvSpPr>
      <dsp:spPr>
        <a:xfrm>
          <a:off x="0" y="0"/>
          <a:ext cx="8424936" cy="25368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200" kern="1200" dirty="0" smtClean="0"/>
            <a:t>los tres primeros Evangelios traen además el relato del ayuno y tentaciones en el desierto durante cuarenta días</a:t>
          </a:r>
          <a:endParaRPr lang="es-PA" sz="3200" kern="1200" dirty="0"/>
        </a:p>
      </dsp:txBody>
      <dsp:txXfrm>
        <a:off x="0" y="0"/>
        <a:ext cx="6486268" cy="2536805"/>
      </dsp:txXfrm>
    </dsp:sp>
    <dsp:sp modelId="{85B458C1-DB12-4030-8577-51DDDDD95BBA}">
      <dsp:nvSpPr>
        <dsp:cNvPr id="0" name=""/>
        <dsp:cNvSpPr/>
      </dsp:nvSpPr>
      <dsp:spPr>
        <a:xfrm>
          <a:off x="6486268" y="253680"/>
          <a:ext cx="1684987" cy="20294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454FC-4F99-4539-ADE5-F65FAE91D9CA}">
      <dsp:nvSpPr>
        <dsp:cNvPr id="0" name=""/>
        <dsp:cNvSpPr/>
      </dsp:nvSpPr>
      <dsp:spPr>
        <a:xfrm>
          <a:off x="0" y="2790485"/>
          <a:ext cx="8424936" cy="25368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300" kern="1200" dirty="0" smtClean="0"/>
            <a:t>Los Evangelios, al narrar estos acontecimientos, nos enseñan la incomparable superioridad de Cristo sobre Juan Bautista y todos los Profetas del Antiguo Testamento -Jesús es el Hijo de Dios-, así como el carácter divino de su misión -Jesús viene a instaurar el Reino de Dios- (</a:t>
          </a:r>
          <a:r>
            <a:rPr lang="es-PA" sz="2300" kern="1200" dirty="0" err="1" smtClean="0"/>
            <a:t>cfr</a:t>
          </a:r>
          <a:r>
            <a:rPr lang="es-PA" sz="2300" kern="1200" dirty="0" smtClean="0"/>
            <a:t> Mt 3,1-4.11; Mc 1,1-13; </a:t>
          </a:r>
          <a:r>
            <a:rPr lang="es-PA" sz="2300" kern="1200" dirty="0" err="1" smtClean="0"/>
            <a:t>Lc</a:t>
          </a:r>
          <a:r>
            <a:rPr lang="es-PA" sz="2300" kern="1200" dirty="0" smtClean="0"/>
            <a:t> 3,1-4.13; </a:t>
          </a:r>
          <a:r>
            <a:rPr lang="es-PA" sz="2300" kern="1200" dirty="0" err="1" smtClean="0"/>
            <a:t>Jn</a:t>
          </a:r>
          <a:r>
            <a:rPr lang="es-PA" sz="2300" kern="1200" dirty="0" smtClean="0"/>
            <a:t> 1,19-51).</a:t>
          </a:r>
          <a:endParaRPr lang="es-PA" sz="2300" kern="1200" dirty="0"/>
        </a:p>
      </dsp:txBody>
      <dsp:txXfrm>
        <a:off x="0" y="2790485"/>
        <a:ext cx="6486268" cy="2536805"/>
      </dsp:txXfrm>
    </dsp:sp>
    <dsp:sp modelId="{FAD6771D-33E3-4695-A0FF-412F64182ABE}">
      <dsp:nvSpPr>
        <dsp:cNvPr id="0" name=""/>
        <dsp:cNvSpPr/>
      </dsp:nvSpPr>
      <dsp:spPr>
        <a:xfrm>
          <a:off x="6486268" y="3044166"/>
          <a:ext cx="1684987" cy="20294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EA286-DF76-451B-82E9-3AB755877ACD}">
      <dsp:nvSpPr>
        <dsp:cNvPr id="0" name=""/>
        <dsp:cNvSpPr/>
      </dsp:nvSpPr>
      <dsp:spPr>
        <a:xfrm>
          <a:off x="0" y="0"/>
          <a:ext cx="8568952" cy="2571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400" kern="1200" dirty="0" smtClean="0"/>
            <a:t>La parte más amplia de los Evangelios está dedicada a mostramos cómo, efectivamente, Jesús pasó haciendo el bien: 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400" kern="1200" dirty="0" smtClean="0"/>
            <a:t>curaba a los enfermos y libraba a los poseídos del demonio, porque Dios estaba con El (</a:t>
          </a:r>
          <a:r>
            <a:rPr lang="es-PA" sz="2400" kern="1200" dirty="0" err="1" smtClean="0"/>
            <a:t>Hch</a:t>
          </a:r>
          <a:r>
            <a:rPr lang="es-PA" sz="2400" kern="1200" dirty="0" smtClean="0"/>
            <a:t> 10,38) predicaba y obraba milagros con poder divino (</a:t>
          </a:r>
          <a:r>
            <a:rPr lang="es-PA" sz="2400" kern="1200" dirty="0" err="1" smtClean="0"/>
            <a:t>Hch</a:t>
          </a:r>
          <a:r>
            <a:rPr lang="es-PA" sz="2400" kern="1200" dirty="0" smtClean="0"/>
            <a:t> 2,22).</a:t>
          </a:r>
          <a:endParaRPr lang="es-PA" sz="2400" kern="1200" dirty="0"/>
        </a:p>
      </dsp:txBody>
      <dsp:txXfrm>
        <a:off x="1970899" y="0"/>
        <a:ext cx="6598052" cy="2571086"/>
      </dsp:txXfrm>
    </dsp:sp>
    <dsp:sp modelId="{5F082724-DFFC-4B37-81CA-56AD78335E20}">
      <dsp:nvSpPr>
        <dsp:cNvPr id="0" name=""/>
        <dsp:cNvSpPr/>
      </dsp:nvSpPr>
      <dsp:spPr>
        <a:xfrm>
          <a:off x="257108" y="257108"/>
          <a:ext cx="1713790" cy="205686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09DF97-078C-4D94-A6BD-B94369929343}">
      <dsp:nvSpPr>
        <dsp:cNvPr id="0" name=""/>
        <dsp:cNvSpPr/>
      </dsp:nvSpPr>
      <dsp:spPr>
        <a:xfrm>
          <a:off x="0" y="2828195"/>
          <a:ext cx="8568952" cy="2571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400" kern="1200" dirty="0" smtClean="0"/>
            <a:t> Por contraste, iba creciendo el odio de las autoridades judías contra El, que culminaría en su Pasión y Muerte. </a:t>
          </a:r>
          <a:endParaRPr lang="es-PA" sz="2400" kern="1200" dirty="0"/>
        </a:p>
      </dsp:txBody>
      <dsp:txXfrm>
        <a:off x="1970899" y="2828195"/>
        <a:ext cx="6598052" cy="2571086"/>
      </dsp:txXfrm>
    </dsp:sp>
    <dsp:sp modelId="{644B8B4F-C0E1-47A6-8444-BBE7A65C7B75}">
      <dsp:nvSpPr>
        <dsp:cNvPr id="0" name=""/>
        <dsp:cNvSpPr/>
      </dsp:nvSpPr>
      <dsp:spPr>
        <a:xfrm>
          <a:off x="257108" y="3085303"/>
          <a:ext cx="1713790" cy="205686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6C4B0-1C32-4E43-B429-A6A86D97E7EF}">
      <dsp:nvSpPr>
        <dsp:cNvPr id="0" name=""/>
        <dsp:cNvSpPr/>
      </dsp:nvSpPr>
      <dsp:spPr>
        <a:xfrm rot="10800000">
          <a:off x="2263474" y="2091"/>
          <a:ext cx="6656059" cy="234779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5311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300" kern="1200" dirty="0" smtClean="0"/>
            <a:t>Esta sección de los Evangelios es la que recoge lo que se designa como « Vida pública del Señor». «Cristo instauró el Reino de Dios en la tierra y manifestó a su Padre y se manifestó a Sí mismo con obras y palabras» (Dei Verbum, n. 17)</a:t>
          </a:r>
          <a:endParaRPr lang="es-PA" sz="2300" kern="1200" dirty="0"/>
        </a:p>
      </dsp:txBody>
      <dsp:txXfrm rot="10800000">
        <a:off x="2850422" y="2091"/>
        <a:ext cx="6069111" cy="2347791"/>
      </dsp:txXfrm>
    </dsp:sp>
    <dsp:sp modelId="{96B31CDB-6209-4FF4-BC21-D5CC685EAB88}">
      <dsp:nvSpPr>
        <dsp:cNvPr id="0" name=""/>
        <dsp:cNvSpPr/>
      </dsp:nvSpPr>
      <dsp:spPr>
        <a:xfrm>
          <a:off x="1089578" y="2091"/>
          <a:ext cx="2347791" cy="234779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903B4A-366B-4C84-B859-B72387254FD3}">
      <dsp:nvSpPr>
        <dsp:cNvPr id="0" name=""/>
        <dsp:cNvSpPr/>
      </dsp:nvSpPr>
      <dsp:spPr>
        <a:xfrm rot="10800000">
          <a:off x="2263474" y="3050716"/>
          <a:ext cx="6656059" cy="234779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5311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300" kern="1200" dirty="0" smtClean="0"/>
            <a:t>Los evangelistas relatan la constante predicación de Jesús, de la que podemos destacar los siguientes aspectos:</a:t>
          </a:r>
          <a:endParaRPr lang="es-PA" sz="2300" kern="1200" dirty="0"/>
        </a:p>
      </dsp:txBody>
      <dsp:txXfrm rot="10800000">
        <a:off x="2850422" y="3050716"/>
        <a:ext cx="6069111" cy="2347791"/>
      </dsp:txXfrm>
    </dsp:sp>
    <dsp:sp modelId="{BFE88DAB-A5C0-4CDE-951D-2617378C0ED4}">
      <dsp:nvSpPr>
        <dsp:cNvPr id="0" name=""/>
        <dsp:cNvSpPr/>
      </dsp:nvSpPr>
      <dsp:spPr>
        <a:xfrm>
          <a:off x="1089578" y="3050716"/>
          <a:ext cx="2347791" cy="234779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32B33-806D-40ED-97EB-67A9D4720C7C}">
      <dsp:nvSpPr>
        <dsp:cNvPr id="0" name=""/>
        <dsp:cNvSpPr/>
      </dsp:nvSpPr>
      <dsp:spPr>
        <a:xfrm>
          <a:off x="0" y="0"/>
          <a:ext cx="8280920" cy="16876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400" kern="1200" smtClean="0"/>
            <a:t>el comportamiento que han de tener los discípulos -discurso del Monte-</a:t>
          </a:r>
          <a:endParaRPr lang="es-PA" sz="3400" kern="1200"/>
        </a:p>
      </dsp:txBody>
      <dsp:txXfrm>
        <a:off x="1824952" y="0"/>
        <a:ext cx="6455967" cy="1687687"/>
      </dsp:txXfrm>
    </dsp:sp>
    <dsp:sp modelId="{9BB8D59F-21BB-4D76-B5A2-6097F0378947}">
      <dsp:nvSpPr>
        <dsp:cNvPr id="0" name=""/>
        <dsp:cNvSpPr/>
      </dsp:nvSpPr>
      <dsp:spPr>
        <a:xfrm>
          <a:off x="168768" y="168768"/>
          <a:ext cx="1656184" cy="13501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B4E283-F4BA-4EBF-ADC6-A3F9FAAFF3BF}">
      <dsp:nvSpPr>
        <dsp:cNvPr id="0" name=""/>
        <dsp:cNvSpPr/>
      </dsp:nvSpPr>
      <dsp:spPr>
        <a:xfrm>
          <a:off x="0" y="1856456"/>
          <a:ext cx="8280920" cy="16876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400" kern="1200" dirty="0" smtClean="0"/>
            <a:t>las cualidades del Reino de los Cielos que El viene a establecer -parábolas del Reino-</a:t>
          </a:r>
          <a:endParaRPr lang="es-PA" sz="3400" kern="1200" dirty="0"/>
        </a:p>
      </dsp:txBody>
      <dsp:txXfrm>
        <a:off x="1824952" y="1856456"/>
        <a:ext cx="6455967" cy="1687687"/>
      </dsp:txXfrm>
    </dsp:sp>
    <dsp:sp modelId="{89F954B7-6654-4828-A97A-6D7B4A1B7603}">
      <dsp:nvSpPr>
        <dsp:cNvPr id="0" name=""/>
        <dsp:cNvSpPr/>
      </dsp:nvSpPr>
      <dsp:spPr>
        <a:xfrm>
          <a:off x="168768" y="2025225"/>
          <a:ext cx="1656184" cy="13501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47D887-9758-4B85-889B-69A971D8C485}">
      <dsp:nvSpPr>
        <dsp:cNvPr id="0" name=""/>
        <dsp:cNvSpPr/>
      </dsp:nvSpPr>
      <dsp:spPr>
        <a:xfrm>
          <a:off x="0" y="3712912"/>
          <a:ext cx="8280920" cy="16876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400" kern="1200" dirty="0" smtClean="0"/>
            <a:t>el verdadero alimento del alma en el nuevo Reino -discurso del pan de vida-</a:t>
          </a:r>
          <a:endParaRPr lang="es-PA" sz="3400" kern="1200" dirty="0"/>
        </a:p>
      </dsp:txBody>
      <dsp:txXfrm>
        <a:off x="1824952" y="3712912"/>
        <a:ext cx="6455967" cy="1687687"/>
      </dsp:txXfrm>
    </dsp:sp>
    <dsp:sp modelId="{EADA2534-3023-4074-A054-7B67684F1301}">
      <dsp:nvSpPr>
        <dsp:cNvPr id="0" name=""/>
        <dsp:cNvSpPr/>
      </dsp:nvSpPr>
      <dsp:spPr>
        <a:xfrm>
          <a:off x="168768" y="3881681"/>
          <a:ext cx="1656184" cy="13501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DC0E0-C030-4B75-B34C-D5E180CB8E9F}">
      <dsp:nvSpPr>
        <dsp:cNvPr id="0" name=""/>
        <dsp:cNvSpPr/>
      </dsp:nvSpPr>
      <dsp:spPr>
        <a:xfrm>
          <a:off x="0" y="0"/>
          <a:ext cx="8496944" cy="16426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700" kern="1200" dirty="0" smtClean="0"/>
            <a:t> El Señor va corroborando su enseñanza y mostrando la veracidad de sus palabras con muchos milagros, entre los que sobresalen: </a:t>
          </a:r>
          <a:endParaRPr lang="es-PA" sz="2700" kern="1200" dirty="0"/>
        </a:p>
      </dsp:txBody>
      <dsp:txXfrm>
        <a:off x="0" y="0"/>
        <a:ext cx="6633286" cy="1642682"/>
      </dsp:txXfrm>
    </dsp:sp>
    <dsp:sp modelId="{DE717FFF-3B56-4016-931F-9CC9F3F3CF65}">
      <dsp:nvSpPr>
        <dsp:cNvPr id="0" name=""/>
        <dsp:cNvSpPr/>
      </dsp:nvSpPr>
      <dsp:spPr>
        <a:xfrm>
          <a:off x="6633286" y="164268"/>
          <a:ext cx="1699388" cy="13141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B570AA-4274-4048-9CAD-EA61E8E121ED}">
      <dsp:nvSpPr>
        <dsp:cNvPr id="0" name=""/>
        <dsp:cNvSpPr/>
      </dsp:nvSpPr>
      <dsp:spPr>
        <a:xfrm>
          <a:off x="0" y="1806950"/>
          <a:ext cx="8496944" cy="16426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700" kern="1200" dirty="0" smtClean="0"/>
            <a:t>la conversión del agua en vino en </a:t>
          </a:r>
          <a:r>
            <a:rPr lang="es-PA" sz="2700" kern="1200" dirty="0" err="1" smtClean="0"/>
            <a:t>Caná</a:t>
          </a:r>
          <a:r>
            <a:rPr lang="es-PA" sz="2700" kern="1200" dirty="0" smtClean="0"/>
            <a:t> de Galilea (</a:t>
          </a:r>
          <a:r>
            <a:rPr lang="es-PA" sz="2700" kern="1200" dirty="0" err="1" smtClean="0"/>
            <a:t>Jn</a:t>
          </a:r>
          <a:r>
            <a:rPr lang="es-PA" sz="2700" kern="1200" dirty="0" smtClean="0"/>
            <a:t> 2,1-11)</a:t>
          </a:r>
          <a:endParaRPr lang="es-PA" sz="2700" kern="1200" dirty="0"/>
        </a:p>
      </dsp:txBody>
      <dsp:txXfrm>
        <a:off x="0" y="1806950"/>
        <a:ext cx="6633286" cy="1642682"/>
      </dsp:txXfrm>
    </dsp:sp>
    <dsp:sp modelId="{C27A48BD-2BD6-4A8F-9CF1-D551A883DA69}">
      <dsp:nvSpPr>
        <dsp:cNvPr id="0" name=""/>
        <dsp:cNvSpPr/>
      </dsp:nvSpPr>
      <dsp:spPr>
        <a:xfrm>
          <a:off x="6633286" y="1971219"/>
          <a:ext cx="1699388" cy="13141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B4D75C-43BA-460F-80E6-5BD8C00AAC23}">
      <dsp:nvSpPr>
        <dsp:cNvPr id="0" name=""/>
        <dsp:cNvSpPr/>
      </dsp:nvSpPr>
      <dsp:spPr>
        <a:xfrm>
          <a:off x="0" y="3613901"/>
          <a:ext cx="8496944" cy="16426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700" kern="1200" dirty="0" smtClean="0"/>
            <a:t> la resurrección del hijo de la viuda de </a:t>
          </a:r>
          <a:r>
            <a:rPr lang="es-PA" sz="2700" kern="1200" dirty="0" err="1" smtClean="0"/>
            <a:t>Naín</a:t>
          </a:r>
          <a:r>
            <a:rPr lang="es-PA" sz="2700" kern="1200" dirty="0" smtClean="0"/>
            <a:t> (</a:t>
          </a:r>
          <a:r>
            <a:rPr lang="es-PA" sz="2700" kern="1200" dirty="0" err="1" smtClean="0"/>
            <a:t>Lc</a:t>
          </a:r>
          <a:r>
            <a:rPr lang="es-PA" sz="2700" kern="1200" dirty="0" smtClean="0"/>
            <a:t> 7,11-17)y la de la hija de Jairo (Mc 5,21-43)</a:t>
          </a:r>
          <a:endParaRPr lang="es-PA" sz="2700" kern="1200" dirty="0"/>
        </a:p>
      </dsp:txBody>
      <dsp:txXfrm>
        <a:off x="0" y="3613901"/>
        <a:ext cx="6633286" cy="1642682"/>
      </dsp:txXfrm>
    </dsp:sp>
    <dsp:sp modelId="{7126D789-3C67-4D62-AF21-E575FCF143B3}">
      <dsp:nvSpPr>
        <dsp:cNvPr id="0" name=""/>
        <dsp:cNvSpPr/>
      </dsp:nvSpPr>
      <dsp:spPr>
        <a:xfrm>
          <a:off x="6633286" y="3778169"/>
          <a:ext cx="1699388" cy="13141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B0E47-A1D4-4A51-900B-F002896151ED}">
      <dsp:nvSpPr>
        <dsp:cNvPr id="0" name=""/>
        <dsp:cNvSpPr/>
      </dsp:nvSpPr>
      <dsp:spPr>
        <a:xfrm>
          <a:off x="0" y="0"/>
          <a:ext cx="8424936" cy="25368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just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400" kern="1200" dirty="0" smtClean="0"/>
            <a:t>la curación de endemoniados (Mc 5,1-20), de leprosos y de otros enfermos (Mc 1,29-31 y par.; 2,1-12 y par.; 3,7-12 y par.)</a:t>
          </a:r>
          <a:endParaRPr lang="es-PA" sz="3400" kern="1200" dirty="0"/>
        </a:p>
      </dsp:txBody>
      <dsp:txXfrm>
        <a:off x="1938667" y="0"/>
        <a:ext cx="6486268" cy="2536805"/>
      </dsp:txXfrm>
    </dsp:sp>
    <dsp:sp modelId="{9727C7EB-0541-4134-9E4E-12BF57F007B6}">
      <dsp:nvSpPr>
        <dsp:cNvPr id="0" name=""/>
        <dsp:cNvSpPr/>
      </dsp:nvSpPr>
      <dsp:spPr>
        <a:xfrm>
          <a:off x="253680" y="253680"/>
          <a:ext cx="1684987" cy="20294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8B962D-C0CE-4D60-AF14-D240B34DA4F3}">
      <dsp:nvSpPr>
        <dsp:cNvPr id="0" name=""/>
        <dsp:cNvSpPr/>
      </dsp:nvSpPr>
      <dsp:spPr>
        <a:xfrm>
          <a:off x="0" y="2790485"/>
          <a:ext cx="8424936" cy="25368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400" kern="1200" dirty="0" smtClean="0"/>
            <a:t>la multiplicación de los panes y de los peces (Mc 6,32-44 y par.)</a:t>
          </a:r>
          <a:endParaRPr lang="es-PA" sz="3400" kern="1200" dirty="0"/>
        </a:p>
      </dsp:txBody>
      <dsp:txXfrm>
        <a:off x="1938667" y="2790485"/>
        <a:ext cx="6486268" cy="2536805"/>
      </dsp:txXfrm>
    </dsp:sp>
    <dsp:sp modelId="{A82AFB74-1560-438C-A5C5-E7D364EC6C5C}">
      <dsp:nvSpPr>
        <dsp:cNvPr id="0" name=""/>
        <dsp:cNvSpPr/>
      </dsp:nvSpPr>
      <dsp:spPr>
        <a:xfrm>
          <a:off x="253680" y="3044166"/>
          <a:ext cx="1684987" cy="20294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9CEB0-2934-4EE2-A2B4-B45199D625BD}">
      <dsp:nvSpPr>
        <dsp:cNvPr id="0" name=""/>
        <dsp:cNvSpPr/>
      </dsp:nvSpPr>
      <dsp:spPr>
        <a:xfrm>
          <a:off x="0" y="0"/>
          <a:ext cx="8568952" cy="25368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300" kern="1200" dirty="0" smtClean="0"/>
            <a:t>Además de la predicación constante y de la realización de milagros, los Evangelios narran en esta etapa la elección de los Apóstoles (Mc 3,13-19 y par.)</a:t>
          </a:r>
          <a:endParaRPr lang="es-PA" sz="2300" kern="1200" dirty="0"/>
        </a:p>
      </dsp:txBody>
      <dsp:txXfrm>
        <a:off x="0" y="0"/>
        <a:ext cx="6601481" cy="2536805"/>
      </dsp:txXfrm>
    </dsp:sp>
    <dsp:sp modelId="{A4AD96AF-4ADF-4A08-A958-DCDD7B8DA4C0}">
      <dsp:nvSpPr>
        <dsp:cNvPr id="0" name=""/>
        <dsp:cNvSpPr/>
      </dsp:nvSpPr>
      <dsp:spPr>
        <a:xfrm>
          <a:off x="6601481" y="253680"/>
          <a:ext cx="1713790" cy="20294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731377-79B5-4C2E-946D-506A738C4E3B}">
      <dsp:nvSpPr>
        <dsp:cNvPr id="0" name=""/>
        <dsp:cNvSpPr/>
      </dsp:nvSpPr>
      <dsp:spPr>
        <a:xfrm>
          <a:off x="0" y="2790485"/>
          <a:ext cx="8568952" cy="25368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300" kern="1200" dirty="0" smtClean="0"/>
            <a:t> Ellos serán los testigos directos de los milagros, y a ellos explicará el Señor su doctrina con más detenimiento, hasta que, con la gracia divina, puedan reconocerle como el Mesías e Hijo de Dios, momento que marca un hito importante en el conjunto de la narración evangélica (</a:t>
          </a:r>
          <a:r>
            <a:rPr lang="es-PA" sz="2300" kern="1200" dirty="0" err="1" smtClean="0"/>
            <a:t>cfr</a:t>
          </a:r>
          <a:r>
            <a:rPr lang="es-PA" sz="2300" kern="1200" dirty="0" smtClean="0"/>
            <a:t> Mt 16,13-20; Mc 8,27-30; </a:t>
          </a:r>
          <a:r>
            <a:rPr lang="es-PA" sz="2300" kern="1200" dirty="0" err="1" smtClean="0"/>
            <a:t>Lc</a:t>
          </a:r>
          <a:r>
            <a:rPr lang="es-PA" sz="2300" kern="1200" dirty="0" smtClean="0"/>
            <a:t> 9,18-21; </a:t>
          </a:r>
          <a:r>
            <a:rPr lang="es-PA" sz="2300" kern="1200" dirty="0" err="1" smtClean="0"/>
            <a:t>Jn</a:t>
          </a:r>
          <a:r>
            <a:rPr lang="es-PA" sz="2300" kern="1200" dirty="0" smtClean="0"/>
            <a:t> 6,67-71).</a:t>
          </a:r>
          <a:endParaRPr lang="es-PA" sz="2300" kern="1200" dirty="0"/>
        </a:p>
      </dsp:txBody>
      <dsp:txXfrm>
        <a:off x="0" y="2790485"/>
        <a:ext cx="6601481" cy="2536805"/>
      </dsp:txXfrm>
    </dsp:sp>
    <dsp:sp modelId="{A4FA1B17-F0DF-41F0-B21B-CD16927A2D69}">
      <dsp:nvSpPr>
        <dsp:cNvPr id="0" name=""/>
        <dsp:cNvSpPr/>
      </dsp:nvSpPr>
      <dsp:spPr>
        <a:xfrm>
          <a:off x="6601481" y="3044166"/>
          <a:ext cx="1713790" cy="20294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#9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#10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#1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6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7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8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895600"/>
            <a:ext cx="8686800" cy="1143000"/>
          </a:xfrm>
        </p:spPr>
        <p:txBody>
          <a:bodyPr/>
          <a:lstStyle>
            <a:lvl1pPr>
              <a:defRPr sz="4400" b="0">
                <a:solidFill>
                  <a:srgbClr val="006600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886200"/>
            <a:ext cx="8610600" cy="457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99CC00"/>
                </a:solidFill>
              </a:defRPr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87438D0-4977-4723-87A9-775FAFE188B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E1C58-F7D3-4626-BBC9-3A4FB7000D0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165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165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60387-3BC3-4144-B7C4-DE597158B4D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11B7C-12F3-4139-B90E-7D6C148BA41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3939D-71E6-4DA4-B303-11B57EA1FAC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009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848100" y="1676400"/>
            <a:ext cx="3009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472DC-2D27-4A98-8D02-C9847F9EB67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5F6F8-2D02-4E80-ACFB-9D9F74EB203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08983-A9BC-4582-A83E-B31258A41DF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DC175-1C68-4BE9-8E8B-35088772BB0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13C3C-E1AD-4F60-BC16-C7F8BE7B180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C615C-C19F-40D7-B544-0AD7B851328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617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8648D2-FBC3-418A-AB0F-3DD23B12F873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9CC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9CC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9CC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9CC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9CC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9CC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9CC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9CC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9CC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CCFF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CCFF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CCFF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CCFF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CCFF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CCFF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CCFF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CCFF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CCFF66"/>
          </a:solidFill>
          <a:latin typeface="+mn-lt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2996952"/>
            <a:ext cx="8686800" cy="1143000"/>
          </a:xfrm>
        </p:spPr>
        <p:txBody>
          <a:bodyPr/>
          <a:lstStyle/>
          <a:p>
            <a:pPr algn="ctr"/>
            <a:r>
              <a:rPr lang="en-US" b="1" dirty="0" smtClean="0"/>
              <a:t>CONTENIDO </a:t>
            </a:r>
            <a:br>
              <a:rPr lang="en-US" b="1" dirty="0" smtClean="0"/>
            </a:br>
            <a:r>
              <a:rPr lang="en-US" b="1" dirty="0" smtClean="0"/>
              <a:t>Y </a:t>
            </a:r>
            <a:br>
              <a:rPr lang="en-US" b="1" dirty="0" smtClean="0"/>
            </a:br>
            <a:r>
              <a:rPr lang="en-US" b="1" dirty="0" smtClean="0"/>
              <a:t>ESTUCTURA DE LOS EVANGELIOS</a:t>
            </a:r>
            <a:endParaRPr lang="en-US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229200"/>
            <a:ext cx="8610600" cy="457200"/>
          </a:xfrm>
        </p:spPr>
        <p:txBody>
          <a:bodyPr/>
          <a:lstStyle/>
          <a:p>
            <a:pPr algn="ctr"/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</p:nvPr>
        </p:nvGraphicFramePr>
        <p:xfrm>
          <a:off x="179512" y="1268760"/>
          <a:ext cx="864096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427038"/>
            <a:ext cx="8839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2.2</a:t>
            </a:r>
            <a:r>
              <a:rPr kumimoji="0" lang="es-ES" sz="3200" b="1" i="0" u="none" strike="noStrike" kern="0" cap="none" spc="0" normalizeH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Preparación </a:t>
            </a:r>
            <a:r>
              <a:rPr kumimoji="0" lang="es-ES" sz="2800" b="1" i="0" u="none" strike="noStrike" kern="0" cap="none" spc="0" normalizeH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para</a:t>
            </a:r>
            <a:r>
              <a:rPr kumimoji="0" lang="es-ES" sz="3200" b="1" i="0" u="none" strike="noStrike" kern="0" cap="none" spc="0" normalizeH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el Ministerio Público</a:t>
            </a:r>
            <a:endParaRPr kumimoji="0" lang="es-PA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251520" y="1268760"/>
          <a:ext cx="842493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 bwMode="auto">
          <a:xfrm>
            <a:off x="0" y="427038"/>
            <a:ext cx="8839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2.2</a:t>
            </a:r>
            <a:r>
              <a:rPr kumimoji="0" lang="es-ES" sz="3200" b="1" i="0" u="none" strike="noStrike" kern="0" cap="none" spc="0" normalizeH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Preparación </a:t>
            </a:r>
            <a:r>
              <a:rPr kumimoji="0" lang="es-ES" sz="2800" b="1" i="0" u="none" strike="noStrike" kern="0" cap="none" spc="0" normalizeH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para</a:t>
            </a:r>
            <a:r>
              <a:rPr kumimoji="0" lang="es-ES" sz="3200" b="1" i="0" u="none" strike="noStrike" kern="0" cap="none" spc="0" normalizeH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el Ministerio Público</a:t>
            </a:r>
            <a:endParaRPr kumimoji="0" lang="es-PA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0" y="427038"/>
            <a:ext cx="8839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</a:t>
            </a:r>
            <a:r>
              <a:rPr kumimoji="0" lang="es-ES" sz="3200" b="1" i="0" u="none" strike="noStrike" kern="0" cap="none" spc="0" normalizeH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3. El Ministerio Público de Jesús </a:t>
            </a:r>
            <a:endParaRPr kumimoji="0" lang="es-PA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683621"/>
              </p:ext>
            </p:extLst>
          </p:nvPr>
        </p:nvGraphicFramePr>
        <p:xfrm>
          <a:off x="179512" y="1196752"/>
          <a:ext cx="856895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-468560" y="1196752"/>
          <a:ext cx="1000911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 bwMode="auto">
          <a:xfrm>
            <a:off x="0" y="427038"/>
            <a:ext cx="8839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</a:t>
            </a:r>
            <a:r>
              <a:rPr kumimoji="0" lang="es-ES" sz="3200" b="1" i="0" u="none" strike="noStrike" kern="0" cap="none" spc="0" normalizeH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3. El Ministerio Público de Jesús </a:t>
            </a:r>
            <a:endParaRPr kumimoji="0" lang="es-PA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1196752"/>
          <a:ext cx="828092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 bwMode="auto">
          <a:xfrm>
            <a:off x="0" y="427038"/>
            <a:ext cx="8839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</a:t>
            </a:r>
            <a:r>
              <a:rPr kumimoji="0" lang="es-ES" sz="3200" b="1" i="0" u="none" strike="noStrike" kern="0" cap="none" spc="0" normalizeH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3. El Ministerio Público de Jesús </a:t>
            </a:r>
            <a:endParaRPr kumimoji="0" lang="es-PA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395536" y="1340768"/>
          <a:ext cx="84969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 bwMode="auto">
          <a:xfrm>
            <a:off x="0" y="427038"/>
            <a:ext cx="8839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</a:t>
            </a:r>
            <a:r>
              <a:rPr kumimoji="0" lang="es-ES" sz="3200" b="1" i="0" u="none" strike="noStrike" kern="0" cap="none" spc="0" normalizeH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3. El Ministerio Público de Jesús </a:t>
            </a:r>
            <a:endParaRPr kumimoji="0" lang="es-PA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323528" y="1268760"/>
          <a:ext cx="842493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 bwMode="auto">
          <a:xfrm>
            <a:off x="0" y="427038"/>
            <a:ext cx="8839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</a:t>
            </a:r>
            <a:r>
              <a:rPr kumimoji="0" lang="es-ES" sz="3200" b="1" i="0" u="none" strike="noStrike" kern="0" cap="none" spc="0" normalizeH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3. El Ministerio Público de Jesús </a:t>
            </a:r>
            <a:endParaRPr kumimoji="0" lang="es-PA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251520" y="1268760"/>
          <a:ext cx="856895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 bwMode="auto">
          <a:xfrm>
            <a:off x="0" y="427038"/>
            <a:ext cx="8839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</a:t>
            </a:r>
            <a:r>
              <a:rPr kumimoji="0" lang="es-ES" sz="3200" b="1" i="0" u="none" strike="noStrike" kern="0" cap="none" spc="0" normalizeH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3. El Ministerio Público de Jesús </a:t>
            </a:r>
            <a:endParaRPr kumimoji="0" lang="es-PA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323528" y="1268760"/>
            <a:ext cx="8208912" cy="4522440"/>
          </a:xfrm>
        </p:spPr>
        <p:txBody>
          <a:bodyPr/>
          <a:lstStyle/>
          <a:p>
            <a:pPr algn="just"/>
            <a:r>
              <a:rPr lang="es-PA" sz="2000" baseline="0" dirty="0" smtClean="0"/>
              <a:t>A partir de aquí los Evangelios se centran en el </a:t>
            </a:r>
            <a:r>
              <a:rPr lang="es-PA" sz="2000" i="1" baseline="0" dirty="0" smtClean="0"/>
              <a:t>camino que Cristo recorre hasta su Muerte y Resurrección en Jerusalén. </a:t>
            </a:r>
          </a:p>
          <a:p>
            <a:pPr algn="just"/>
            <a:r>
              <a:rPr lang="es-PA" sz="2000" i="1" baseline="0" dirty="0" smtClean="0"/>
              <a:t>esto forma parte de los misteriosos planes de Dios, y Jesús profetiza hasta tres veces los acontecimientos finales de su vida en la tierra (Mc 8,31-33 y par.; Mc 9,30-32 y par.; Mc 10,32-34 y par.; </a:t>
            </a:r>
            <a:r>
              <a:rPr lang="es-PA" sz="2000" i="1" baseline="0" dirty="0" err="1" smtClean="0"/>
              <a:t>Jn</a:t>
            </a:r>
            <a:r>
              <a:rPr lang="es-PA" sz="2000" i="1" baseline="0" dirty="0" smtClean="0"/>
              <a:t> 10,17-18). </a:t>
            </a:r>
          </a:p>
          <a:p>
            <a:pPr algn="just"/>
            <a:r>
              <a:rPr lang="es-PA" sz="2000" i="1" baseline="0" dirty="0" smtClean="0"/>
              <a:t>, </a:t>
            </a:r>
            <a:endParaRPr lang="es-PA" sz="2000" dirty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0" y="427038"/>
            <a:ext cx="8839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</a:t>
            </a:r>
            <a:r>
              <a:rPr kumimoji="0" lang="es-ES" sz="3200" b="1" i="0" u="none" strike="noStrike" kern="0" cap="none" spc="0" normalizeH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s-ES" sz="3200" b="1" kern="0" dirty="0" smtClean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4 El Camino hacia Jerusalén</a:t>
            </a:r>
            <a:r>
              <a:rPr kumimoji="0" lang="es-ES" sz="3200" b="1" i="0" u="none" strike="noStrike" kern="0" cap="none" spc="0" normalizeH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s-PA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http://www.e-pol.com.ar/newsmatic/usr/121/4565/je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56992"/>
            <a:ext cx="5322168" cy="343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4032448" cy="5184576"/>
          </a:xfrm>
        </p:spPr>
        <p:txBody>
          <a:bodyPr/>
          <a:lstStyle/>
          <a:p>
            <a:pPr algn="ctr"/>
            <a:r>
              <a:rPr lang="es-PA" sz="2400" i="1" baseline="0" dirty="0" smtClean="0"/>
              <a:t>En esta sección, que en el Evangelio de San Lucas adquiere una extensión mucho mayor (caps. 9-21), contemplamos cómo se va intensificando el endurecimiento y el odio de las autoridades judías hacia Jesús hasta decidir darle muerte </a:t>
            </a:r>
          </a:p>
          <a:p>
            <a:pPr algn="ctr">
              <a:buNone/>
            </a:pPr>
            <a:r>
              <a:rPr lang="es-PA" sz="2400" i="1" baseline="0" dirty="0" smtClean="0"/>
              <a:t>(Mc 11,18 y par.; </a:t>
            </a:r>
            <a:r>
              <a:rPr lang="es-PA" sz="2400" i="1" baseline="0" dirty="0" err="1" smtClean="0"/>
              <a:t>Jn</a:t>
            </a:r>
            <a:r>
              <a:rPr lang="es-PA" sz="2400" i="1" baseline="0" dirty="0" smtClean="0"/>
              <a:t> 11,53);</a:t>
            </a:r>
            <a:endParaRPr lang="es-PA" sz="2400" dirty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0" y="427038"/>
            <a:ext cx="8839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</a:t>
            </a:r>
            <a:r>
              <a:rPr kumimoji="0" lang="es-ES" sz="3200" b="1" i="0" u="none" strike="noStrike" kern="0" cap="none" spc="0" normalizeH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s-ES" sz="3200" b="1" kern="0" dirty="0" smtClean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4 El Camino hacia Jerusalén</a:t>
            </a:r>
            <a:r>
              <a:rPr kumimoji="0" lang="es-ES" sz="3200" b="1" i="0" u="none" strike="noStrike" kern="0" cap="none" spc="0" normalizeH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s-PA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5844" name="Picture 4" descr="http://4.bp.blogspot.com/_nw7vil9kjNs/TAWQIUMbDwI/AAAAAAAAQnw/A2tbQTWhxlo/s400/jesus+y+fariseo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052736"/>
            <a:ext cx="4788024" cy="5805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1. DISCURSO DE PEDRO</a:t>
            </a:r>
            <a:endParaRPr lang="es-PA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95536" y="1484784"/>
            <a:ext cx="3300164" cy="4306416"/>
          </a:xfrm>
        </p:spPr>
        <p:txBody>
          <a:bodyPr/>
          <a:lstStyle/>
          <a:p>
            <a:pPr algn="ctr"/>
            <a:r>
              <a:rPr lang="es-PA" baseline="0" dirty="0" smtClean="0"/>
              <a:t>En el discurso pronunciado por San Pedro en casa del centurión Cornelio se expone así la vida de Nuestro Señor:</a:t>
            </a:r>
            <a:endParaRPr lang="es-PA" dirty="0"/>
          </a:p>
        </p:txBody>
      </p:sp>
      <p:pic>
        <p:nvPicPr>
          <p:cNvPr id="1026" name="Picture 2" descr="http://3.bp.blogspot.com/-yU_jT5MyCEw/Tibvfmp4XdI/AAAAAAAAG8k/KNcZQavaHUw/s400/Pedro+y+Cornel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994" y="2204864"/>
            <a:ext cx="312125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39952" y="1676400"/>
            <a:ext cx="4752528" cy="4704928"/>
          </a:xfrm>
        </p:spPr>
        <p:txBody>
          <a:bodyPr/>
          <a:lstStyle/>
          <a:p>
            <a:pPr algn="ctr"/>
            <a:r>
              <a:rPr lang="es-PA" sz="4000" i="1" baseline="0" dirty="0" smtClean="0"/>
              <a:t>Al mismo tiempo manifiesta más claramente a los discípulos su divinidad </a:t>
            </a:r>
          </a:p>
          <a:p>
            <a:pPr algn="ctr">
              <a:buNone/>
            </a:pPr>
            <a:r>
              <a:rPr lang="es-PA" sz="4000" i="1" baseline="0" dirty="0" smtClean="0"/>
              <a:t>(cfr. Mc 9,2-10 y</a:t>
            </a:r>
            <a:r>
              <a:rPr lang="es-PA" sz="4000" i="1" dirty="0" smtClean="0"/>
              <a:t> </a:t>
            </a:r>
            <a:r>
              <a:rPr lang="es-PA" sz="4000" baseline="0" dirty="0" smtClean="0"/>
              <a:t>par.; </a:t>
            </a:r>
            <a:r>
              <a:rPr lang="es-PA" sz="4000" baseline="0" dirty="0" err="1" smtClean="0"/>
              <a:t>Jn</a:t>
            </a:r>
            <a:r>
              <a:rPr lang="es-PA" sz="4000" baseline="0" dirty="0" smtClean="0"/>
              <a:t> 12,28-30). </a:t>
            </a:r>
          </a:p>
          <a:p>
            <a:endParaRPr lang="es-PA" sz="4000" dirty="0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0" y="427038"/>
            <a:ext cx="8839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</a:t>
            </a:r>
            <a:r>
              <a:rPr kumimoji="0" lang="es-ES" sz="3200" b="1" i="0" u="none" strike="noStrike" kern="0" cap="none" spc="0" normalizeH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s-ES" sz="3200" b="1" kern="0" dirty="0" smtClean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4 El Camino hacia Jerusalén</a:t>
            </a:r>
            <a:r>
              <a:rPr kumimoji="0" lang="es-ES" sz="3200" b="1" i="0" u="none" strike="noStrike" kern="0" cap="none" spc="0" normalizeH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s-PA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818" name="AutoShape 2" descr="data:image/jpg;base64,/9j/4AAQSkZJRgABAQAAAQABAAD/2wBDAAkGBwgHBgkIBwgKCgkLDRYPDQwMDRsUFRAWIB0iIiAdHx8kKDQsJCYxJx8fLT0tMTU3Ojo6Iys/RD84QzQ5Ojf/2wBDAQoKCg0MDRoPDxo3JR8lNzc3Nzc3Nzc3Nzc3Nzc3Nzc3Nzc3Nzc3Nzc3Nzc3Nzc3Nzc3Nzc3Nzc3Nzc3Nzc3Nzf/wAARCAC6AMcDASIAAhEBAxEB/8QAHAAAAgMBAQEBAAAAAAAAAAAABAUCAwYAAQcI/8QAPRAAAgEDAgMGAwYFAwMFAAAAAQIDAAQREiEFMUEGEyJRYXEygZEUI6GxwdEVQuHw8TNSYiSCkgdDU3LC/8QAGQEAAwEBAQAAAAAAAAAAAAAAAgMEAQUA/8QAJxEAAgICAgIDAAICAwAAAAAAAAECEQMhEjEEQRMiUTJhM0JxgZH/2gAMAwEAAhEDEQA/AGpCy93gBiQMdVHM1B9WjTIQfFtkY61Eq6TKFC7EEZxnlRbKzrhwMY2PrXEujstbKO5wNQC77ZooxEIrSKuw3Y1XEhUhWbBxjFWXDBSSUJC7e1C2zKK41jQLkdDvnPzq4RqNEbHVk/FzxQU1xHp0zDGDqBBAx7/tVtvOLgEQnVggnPTfb5ftWtOjE09IM+wgHEfTc4/eq2iKSoSrafMCjLZgUDqQc71ZJHgZkZAuMqR0IpTkzwNHFHr+8jBBYjcetTa1hRQGhDMf5l/lq8wZjYjOGzirYwdIAONhzrLNb/ABrZFQ4RdLctsUBeRWlrDJPOqwoi5LgA525D13/GtA8YEZbAJ6Gsz2tY3EdnFI6pA9xhiRkfCdIPuf1o8buVGWxVH2nsrmVIWgmhjYhUklVSudsZx+fIU/jhK/dssWQM5Xfwk8/QVk+0DNd2P3k1u7xlUjWOPBLnAOPTG2K2dmzxwwrNGWGkK0h33Ax9PWm5VFRtHoX7Jvw5WjBAjYchhcAfhUIeHW7xqdKqxOkYXTy96dxkAKQuMjBGOtSdSWAUNoByRyqfkz3Ni0WNs0Sq2kNnIJU8/P+tVC0swpMqoACAGAx15Gmk4EkTo25K4Dc8UCbRyE3Jxy32/Gs5M8qfZ4VtZFbQi/8SCTsMVVJbhycxBwRzC0X9nRV0gMccjkCh5JQrGPLah5nOK2z1nrRWwAAiGoHYctWP8ABqh7ePuwpVmGADmq34gqOjx6HUn/AHcvpXouHmBkRgp1EMvPGPz96JprZiZQLe2hfTpdRuAQSCff61N4I1lcKZFQE7nG3n8q9kGVO+5baoPP98QRhDzP6fvWphIB4jEktlpKr8WQcBS2CR0rqvviboGFMLuGBA5Hma6mxejStHFy6ThcCRQ/tt/Wi1RWAA2yM86FgXu44lYeIJg/hROSgTY77H0HnQyMs8AcyEg7Y229KjcyrbpJJK2kYIBJ5nAHX3ry6u4rOxmuZD4Y0Leh9vyrF2l5eXxkubidtbEacYwoByAPIUUMfJcjPdDhppVui7o4hIJGNypxzPpTLg10stvI6MXJfGpgAdgPTrk/WgODSRz2rqdIYeFsHHXnj5mnfDLOO3gTUAACzaeQyds++AK3I0o0DFVKhhZjuo0QgfDvV8ipJGIyBgHINUyEEhlIGrbGeuM1DvD3YXYsTvjpUtBhKSYUjOc5OT51ZE41Y88UArNq8GCORz7VdC2liu5byr1GUFvMkaMXdVABJ1HAA9+lZXjN1b8RhawtIS4kIdpxsE0+Xmd/xqvtTxEyOLRDiKImSZlGclQT18vz9qTcNl7prWdGOC5xkkltmbB9yOdUY8dLkDtuiDWj8Lube9vZo5VgcMEVcB9O+PQkA/lW54JxWy4krC3ky0WzxMMOmOpHUevt1r55xaa5mm0zy60iUsowNt18veoJcS20tvf2Ln7SjgPjmCFAIJ9d80+eL5I77AcnGVH1iMus5D/DjIbO+eVXNIdXic4pfZXaXdpDcQ/BIgYenmKJMjSMRnAPlXPa3Qyr2SMgC51ZGegJ3qHfAnY58s1CQhTnJz71EOvMjfasPUWhioIfGW5DHPFJuIXQt7m4kKljGuvwcyeQ9tzTF51iLtIw6nG9AXcS3o0xlSsg0grzA5/Ojh3s1Izq3Kyxr3azoXYDxP4R02B68t6aHiFhwthb39xonlAdnYHSNsYJHw4251C9s0sIGmZsd0upVO/ixsPxG1Y0Ry3rSPJNjc6yMnxnc79cdTVkYLILbcT6Vo7wqRIpDDKkNnPlg9apuIVcYA2zkge1ZDsRxk291Hwa7bKnJtnJ5HY6PQHp61sGkjU6Bli5OPWk5IPHKgoy5ICupGiucxNnVufpXV5KVJWN2wMkBeldXktB9k7kBbgFR05Z64ohtRCnqR+FCTswudWTz8/7/sUTr5Z9qyRqMz27uBHYw2inBlfOB/tUZ/UUosjojCDqOlS7aSq/GoYdRbuoBz8yT+woGz4gIo9LKmSMamPKroQrGqFKa5tsZ2t61tlkfS4bGQOlaqyvm4jbKka5ZB94C2MH196w9pmd5NSrGAoUL7/r+9POAX/dXkmuHWkjackkYbz+lKywVDU7NbbwyQqWkmaRnO+xwu1WEBV1dc74FQZtfUgVxkEYOOecCouzzLYx4iwIwx5Gq+IXCW1tJKTgIpJwM9OlWQuDpxnJ2AFRuo47i2aKQECUaTjGRnrn051nTVmLsx1pG+XEl0neOhDo0RdSGGDkhh0PTqRVMUdvaqsUMveBSNAZAuTpK6jk7bfLIPLG5sfZvicQaOG4t99wzsy7dNsbf1pXFw7iNwkrR20jFwASsiqHAAUbZBxgZx61bjp+wcrpaJ25S6t7iV9KDDR5AJ1FsMCMDYAJj1zXWOI1ntdJmWVs/dofACV1E9RspH/d6VdYWcl3ax2sKquJZCdWkDYDnjmd/flvQd4Razi1VsoQQX0jWjZHXqP3O/KmJ3JpGTUFiUn2zUdjZZES5snEmIm1xhhjCnIwPTYVpQSrkYIx0NZbsLaPBw97qRiXuXOB5IvL67n6Vp2Jzz/l61DmSU3R6PR0ul+ZO1ebY239qkGURHLLnFDknuyAxdgAB0ycUoIuaNZBpYgh85zQQhFvJG6eFGUjT5kch+f0omxV2EQZu8dRk77GgOJXNuwGh893IHGrqR0PljNGos9dOhL21vGWDukGkvLgEcjsN/lzrOwRlbEMBhcjTjzxuPly+VP7y0g4jHme7AbVpUpuR/fnXstraWvCD3RYxjJXWQZFPv5dMcqshOMYcT0oNyswV47RTxXcDESIysrevT8VNfV7G6F9bW14gGJo9YPlkf1r5XxQRqDCjBiiNnA8mz/+jWu/9O7/AL/hclm7ZNs+VU7eBv65+opvkwuCkTY3U2jR3ipPdKBsCMnauqTh/tUXTYg56866okyxLQIr6wrnkWIP1r1ZchF0nOrJ396GYMAwA6Ek+uamXAnOkEYBx+FG0YkYftOe87QXPoVX6KKqiAiQyOhO3hJbO/p9au4gRJx28JI/1fryqE53Mrr4U+EdM9Pc9flXRWopEyW2wjhwMah23YEu+TzI/rmmfBp3lNnZjT3aTNMzAeLUdtz7ClUP3cSoxwThTnyHP8c014Ay/wATUlc+MYwOWB/mkZf4sfj/AA2gfCgIQNzXDOgBj13I6VQHHdquFByd6IZkAXVpAxg7neueEy6IlVYqTU2lLFkJzyqgyalYJ86875ROT/x/XnWNWeop4pcPBY3bx7OIsKfUk1mLa9Alky+AIu63GQfCFH101oOMTLBZSO26s659tQFYjLywDUSMswXB3OBt9MirfGxpwZPmlTQLJNd2Ufe20rQrIMc8nz/T61UtwXsomuNbT6mRmY7lTupHz5//AFFEPGGsluN2Q+CMt02B/DJ/zQskam2hwcfdhj64c1bSpk9uz6h2et3teDWUUnxpEFO3pTMtnUAdyKphYBVAG25HtXLIEIU4J54NcSW2y9dHmcv3j7CMbZzsd96jIyhSBqY9AueXrXjs+Dg4Y7AHzrgck5Gnw555rEaE9nrWV5JXuJNTaPCOm59KO4hbJBHK5jTPwhtIyRn+lVcCkZXfUuSUA1Ubx85tgcnxNmqP9BEt5DD8atLdbe5ukQxzrGX8LYUkDyrHT8WmuYsAjAGGXRhjj54zW04wwFjOp5OpjI58+dfOJXcyxhQFlZdJYHxFfP0PSqfGjcbZuWbTQBdXBFyGY5CeE4/H86ZdlL48M49Hknu5j3UnTAOCNvek12uJmQZ3PT6Uxs+HzydoFtGjzJFKNYQ506Tvv6Yq2dcWn+Eab5f9n1ZiGOGUaifD8s5rqptwe9bJ1AcvU11cY6aB3bVkHbOR7VxdQJZBzxjH7VRrOoZ38z866VlFtIcZ3BwKczYmKvXVeNXbqP8A332PvVpjMiCRxsh8K52Of60NxTfjt2AMffN896vSVimzeFDtt1q9rSJIvbPbhmSRABllTSrcxnqfzppwMLb3tskjZYsD7j3+dJ5xlovFpw5B9dq1HC4I5pDdSprkiIWNguMHfOPak5nURuJ27Q6EqGQJnJwc5q6UiSNgw2ztQxQhgAQcdaui57ee+9QuhzJxl0KqXyuOoqUgMjAqvwnHh61JAHJbITVk+LyqaALICAX6Eg4/zQNnkmxV2hYrwmVWV8HTlsZIIbY1hUkEcoLKPTPtW47YyaeDyDUCC6gA7Hnn9BWFkjLwAE5JODj8a6nhK8bIvJ1MeIsX8AidJNfcqJCAOTYVcH2OT/2ik96jCysX2IMbYOf+bDl8qM4IiXJltC2O9AK6skA61UH5ZP40tuZpJIY7QuHe3B7sKOYZixyehBPXoaNKnQt9H1Thk6S8Kt5c84VIPpgVarBxsMZUnVSrs9BJbcNitbgNmLVGT/xB2+oxTTG4CEaRyz1FcmapsuVpFZZ4o1bIJJ3U7YqIlCJnUNfUVOZNaYaRkONsc6CuUkLACTGRkbg++aFIOk0P+CkFGCYI07b1fxkyC33PhUr+v9KF7KIVkmD7qAANuv8AYpjx6JYuHOzHGXA3pyX0Jp/5KPnnaSYrakFj4weXmTWS4dCJL+6ldR4I/wAa03adsSJGeWM5+tZnhT6LK+dj4i4y3ntVvjqsZmTc0hWimfi0EYXd5kGP+4f38q0PDJhD2/u1OWEss8YA9cnf6Up7MAXHai0Y/CJS/wBASK3nDuHG0u+I3LrGZLiYNG4+IKQTj0wT86LPkUbX9CsUHJ8l+jASBR4RupwPxrqqfKEbZxsfp/murn0XAsg2ZhsAcn868yuGGTvy2q2QYCah8S8vM7VCZARhfPfamnkzCcbA/jV2VIDCQ5JNEwIqwKxB2GfnVHFVaTi16wHgWQ7jkTU86LRm6Z5V0FuKIW6ky4K1zLDCgyzTkD2O1bu2tclIIFUqnQHmdtz61lOysAubhJCoIjDSHI5nGP1/CtPhu7buywcPnWDjbHL1qLyJfairAvo2hnBwskanI9QDtirriKzswouZooMnCl2A1H86QSHibyjF3II1HhHfHxeppdFweeS6El1KXkY6i7HUfqan4R9sZ9/wcX/G7O2uI4bQ/azuX0g4A6DPU59K9tZeJ3z+JYrZeYjiXVIPcnZfpQIiHD5lEEYlkZcszA7fT8qk/GOJh0V0W3tVJ8NrCA7j3PL3rXGLVRNuXst7XW4j4GSNRkMqBixyevWsYUxZs7n4H39Nx+xrRcZ44vFFaxWEwwhe9EjHUSQDsceZxvSKSInhlzqQjL5XPXOR+tdDxPrjpkXkfaVkLDWjKSgIC+LGTjcb7epGfc0DexyzcWX7LrZ2bwEcxn2+e9GW+ASFONcYy3uNP01FaM7P6W42pkkMebaQawM6W235Uc3xuQEFbUTR28cqKojlcMAM+I86LimvA+lpzk4BJUftSyxvljysk8Vw2ohdKlWYD001XxK7WaBpbMXMDZ2fu2CuR577e9ctwk3TOxyglpDGS5uoj/qCQctxqzVcHE0WaQXKGM4+JMsPpzpfBxMRWitPE8z6ip8WCeeOdB8YjmE7zwRm2UfEO8yWPnjyoo490wJuNaR9F7OX9qLbIlVmc5yv6/WieP3Qu7dIIznxaifb+zXzDh081lxa17+TKFtPPOFO2T88VuQX7tRnBxjb+/esyXBUuiVQTlyMz2whPeo67hkx7bn96yNuwTg93k+Ivz+Qra9r1f7JEYlJIyvhHsfzrBsCthJH4iC25HU45AVb4zvGJy/yPex8gTtHano2tR6ZQ19IaQBVIOTnbH9+1YDsfYg8ctnkOCNRCg8jpO5+hreQoBJvuvTPpileW05jPFX0dlzHK6iDsefTG9dVU4KRyaSvMDJPLc5/GuqccRnX/TI3wv6UbacMmnUMdMaEZyTksKCuJmgjOwVwcKOYzTCy7WW8bRw39voY7d8h8OPMg7/TNHxbWgHKhBxHsddteSSRzQ9yWYs2CCBjy/rSiTggihcTSOyEH4VHP9q0/HO1yXFzHacPJgt3k+9uCuW09dI6D1om+veAsg7q7AL9YULA+pGKbzyR0wKjJ7FnA7Ph0SiIs0b7AOTjH9+dM5rCRE+5kD55ByR9K8tJuHWsQSXigu+WhSmrT+eKsa+4c0iwW1xr0DZY1LbfrU2RyuyjGklSBUiuY5Pvo2CgbFdx7elFiM94MIdx5UVHGZcOofQMfFtmr1gCjBGVpLY66BtCgjUBj0quaCGRhmMN08VG9yxOEAx6CpNCDqOxwaC2Y5IHmsLeezeIDTsPh23/AFrMXvDrnhcLIQktsGOoGPIIPM+mw6dR9dipVRnPvQ81yHMiBQzDAVSc6zTcc5L/AIFyaej519mhkv44EkRC0DQFm5F8YDAjzYKaM7I2KXfGpmliIQ2xYDJGCWXbbyxj5VsI+DWvdurwrI7nLO4GQemPIUNwy1h4PfvcPrOV0O2okDJyDj5fKqX5PKLivwR8SUuSL34LbQlnWBMnYEjNL7jhNrNIXKEvyBJJx7b7VqCRKyFdLDnt60NNaq7ll2z0qLnIrjJezMm1Ns692uwBAwTkexoc2MUjZlyXO51MdzWjktPHpYUPJa6j4RjHLajWVoZcWjPNwUd/rjOD0yaPt++tMRLI3dr8KuNQx+lFGCWM5DBsEnerIpYx4XUKfXkaJ5G+zOEfQNctBxKNoZYyxCkkDkNvPoKWcKtLE21xG8apKJVAJGRjpg8v7FOGj1QuneERnconh1H1PlVD4liSKGExQID425nz+frTIyqNIncXy6E3CuDcQg4ulzJbOkYZtTE8viH6inkYZWUZ1Bug6b/0qKcUTvGjnO/R15LRaaTpeN1II2I5VspuW2Dx4IEueQ7pjnzxtXVOdcx4OC7HYasZrq8grRO7tX71z3bZOWCDc56Uom4dOZJJpky5Gy+R9K37QAFWxuRzoW/tAI2dQNQNeWRroUqZkOGcDt4FE3EVWWVsHQ7EIo6D1p2eHcGvIGjWGBXUZ0xnS6jz9RQd9qEnevqKxrq04JLHPpQsdw0ZiutaLJknG+ZG67/7QNsUbUpK7A5cXQ04f2bsLd2Ys8mRkAnYfKnKWiIgEUartyUUDwSc3kKXATSGUkg9GBxRfFJXhSPu3C8ySanak3THckgiKLIBJGOdeOPGVBHLl1+lZHid9DY8OLycVukuW8SWsEgUb/Dq545CirK04xZWimwljHe4kleVNcjk42LGvPCkrbM5ts0Dxh1AVmGDzVsEUNo4hbkvDcrKv+yZRv8AOhYuPLCix8Se1im6qFk1Y9guBTG3v7KbV3d3D/5YP40LjKJt2CScWuoge/4XKSTjMT5B/CgJ+PQW9wkj2jBpD95HImHUcshs7+xFPGUSDB0EDf3oK5srOUHVBHlMN4Rjfn0rylH2glGwi04hZ32fskuo8yCpGPeoX1ml3EUMrAci0flQazJaRJBAGkZwWSKHAyAPwHSkl/2onteIJHHHE9vpHeovxnzGehoo45S3EBtJ0atYQyaUkKBUGHjcqR9KRd7xPgczzSrJe2jEnCEAjJ3YgDn+FX3nF04dFFcmIzWkm5KnDDPIg8t6X3XbWONdFpaHUTylYLt8q2EJflmt6PIu1MjX8yqq3FvnC6l0uB5EjY0VB2g+23bW8HDZWkGTgOCcZxk+VZu641HdEmfh9qkhbJkiYoxHrjn86hw8XVjcRXiOCW8SsNxg9KoeGNbQCnL0bpojgBl0semc4oR4MybrtQEHaovIkM9srYU95Ih3z6A0W/HOHooMkkgLEeEoQaleOS9FEMhF4XjLGLOMbjPSo9zJK3dKBqJIJ5c6KMkUzhbV1cNsWz0x08zRcskFtGTIyasE+IAb9NzWJO6o2WVC48GhVtElwRLzGE8NKr4ScEnEkqSyQvsqxjKseW/lVl9xZfsrytdXFvLHzRWwuemNt/cVZLefxTs59uuIwH05xjbUCRn2OKfGLW2J+Vy0TgZJmSRWDKw1DV0zyz8q6lXZ+6hkm+yrMkcUoLxMxxhhzUn23+VdWyg0wea/T6De8Ts7aP7+4VCB1U/oKCm41w4lVN2p1b8qdX32aCFprsqiLgMW5eQHrWD4xi8vY0tLeKKIygRkINbk8yfIelYoJ9i4yCr/AIlZCNRbMs8ksgVFz19/Sg7iNLS2E0DSRsCDhBsW5k+lJOJSG34vHGjmSO2YgtyyeprQDiii2lOc6eYHM5AwKvw+NBx7JMuaSlotk49Db2YHDVVmYjBJyqjPLnvQM9w9yZnu5stLpTUfhRc77eXOhZzZSSABgAGOcb7+Q9R6VVY27cQvra2iMh20uccxyP4f3vXpePDGm2zVnlLVGrteztjFIrzqZnVtQ1HbNPPBjOBzzXgUBBgYrpCAB0rkzbb2XRZXJGpxqXO/UZoO5gSRiDCn/iKOEhGNt/KrAi88D9qC2GnQAilAdwQo5YqiJu81AkqxWi5FC5HJTzxQsUiKxR8a9OK1LQXJ2AXdvK6oLG4EcgGCSeeKx57O8Ra+KStEDI5LSq3wjzxW4RFkn7wZ8O1TurSNk16BkdQN6djzOC0KnFN2VxWcXciAorQxxhFUjY9KG/hdog0raQlRyGgbUXC5dRHnC9Mc6IiI7vkNR6Gk8pL2UxSoUJZRrG2mFFXO4CiumtywYFQQOgFNzGuhthz8qGuF8be35VqyP9PUIU4ZboANJUDoTt+9BcShFtEZYw2VU+MDIB8s9DWiKCQHUBjAzms/2sl7izjhyD3jeL5D/FUYJSnkURWbjDG5F8Qc8Ft4YvuZJQ2HG+xONWfrWc4+gtZkgWWaQIup2kYksdwSPKmfCLvv0MepiYE5dADy/E0VcRhgLh4NSglQzLyOeVPb+PI0z2PBHNh5J7Edjdi4eyi493wsclIsHGDsMk9BuNx+HOnfaTi1pBZjhvCZBGqLpYRnwgciB58+dY7jd8Lu7O+VTwjB3J6moWQ+0W8rSeJkUAHyHL9apeG6m/8Awgc+M3BBFq8ZZFz4dRGeXTnXUMPEpRTgA7EfL9q6muFi+R9TuLjiPGZ1jZ2ETPqMagBRjlnzp5YcKisx3joC6jJYjcDrTLhfCorSLVgEncnyoftFcfZuEXkuk5EZA0899v1rmbbooc0uj4/dyMsySIACZGOB6k00jSOe3zKSufi3AzjrSriFvc29xDHeQtA2oDS3kOZrQcPtozEJNKqhXJ57nHnVz1FURy7BbeG1iZJJIzLGDgl3OG9uWwrbcJm4ai/9JbxwSEYYgbn575rFcSvVFo0EbKWIPLpRPBmk0gC4PjA3Hlvt7bUnIpSj2MxtJn0BGDjVnbzrwgE450q4U02uOQN9yxA0Fs52507xht1rnyjRbGafRW68sHY8qjOwjj8RCg7ZO1ExprJP0HrQPFpkhwSAR0yM0KjYafo9KDbypf3Q0uBsWJyTzGKhbTq9ujA8xzG29euzo2oZI5nzrKdhN0ThURR+Lf8AxUZJjIGGcDlUC/fHAI0dBmvGUl9CjLE5ANepnj2FfE4Y522HlVxjI0kke1WRw6cYGWxvRHdHasYakUuwIGmh5lJZmA3FFSxjbxDV5VU41ZTr50IakgHToXC7Hypbx/hsd/baQdMqHMbc8H19Ka3CN4WYb9elLuMzfY+GSzg+PGE9zTsV81x7By8XB2fOor6fhd7HcQYSeEkYYZD+YPmDWp4v2n4fe9mJIoEe3uNQIhQeFWPr5c6yM+kK3e7jzoCTEYwpOD08q7mXx4zqT7RxseeWO0uh9wbgxublIrm2yskGpNRxg5G/ny5UDwtDFNdwru2lkzjbnimXDO0xjmDzRqDgBmXyHl5Un4fOEuJHY41E/XnQVO5X0EnHTR0UeotnGemevrXV6v8ApnfxMfpXUwE/SWr7oY8gaDuoknjZJAGRtmU9RV7kurk9MYFVN/pg9SAa5UmUIznaXs/bcRtml0sLmMFo3U758vnWc4PKDH3L4xnGPSt5K/h9M7nFYTjli/DuJG4glQW07ZO4zETnY+lFjm3cWDlhasD7ScMkkkWW0VdIbOnGM7f0pRa3nc9ypb+VgPTrj8K1ttMk6EFiXIwCOg61kO0URsuKSRjZWPeDbzGD+tUwd/ViTc8CvGkRYwOQBAxyONq1DMWVQN8rWC7O3X/Vo2AF1AEEb7CvoMC97EGUjGedReRGmPwS3TKnlNtFrcEZ2G3Wszxa5LxyuGc7agCOX94pp2ivpFQWkS5OMuw5nyFZ2O5We4uLSfVJKqDGrYttkj1NbDDLhyKcWaKnxYKl20cGpAV0sRz6ZyDRo4wqwa+Yxv71knvjbM8bZ+6JDL/uBO1RmuWA76LU0R/kG5X9x60Xw3stk4Ps1TccjRf9N8n+Vd80VwTi0N7xIW4ZhLHES+Ry5DBNYP8AiQZC8SHVz1vyT1/anXYX7StveXFrD3s00gBcn4APPrk5J+lbPClFsmm42lE+jTXFtaRlpZURRvlqz3Eu01u6lLRJpRnBZQVX61S/CuKXj6rqYY5hWOcfIVOLgWcfaJjjOdKLgZqdKC2zKbF7Xss9xqg7uILvlRlh7k0Tw3ikzXBE8waPH80fiPt5Uw/hVqFKldWeeo86rPDbQEA7NnfBNa5wYSg10Xi+tbjKwzaiOYArP9smf7FCeSd5+hpjc2j24720nEb4z4hsay/aPi738cVtlCYmJd1OxxtT/Ex3lUoivImljal2Zy40lir8qAkjY4VUbHm21MpMr4lznlQbLknJy59eVduXZyF0VpGFJBAPrRFkkffGN+TcqpTwjSd26+lGcLhjluhG41poOo+XrSp6ixmNNySKNGllTBJBIrqvu4WhuCqsWIc4I67V1Ammg5Jp0feP4rGEBORqGT6VRd8XtkgdwyjQBgZr53eSOqhQ7BcHYHblROpmGliSPIn0Fc140VpDXv57iSU2s2ATuzSFQx9BVEkckDM0ypE5fOxyjfPoaXo7LCArEDPIGrrpmSe7VGKqJQAAcADbasSpmzgmgaSdIJWkgPdhX8Ue23qvT5UH2mmivjZSaseIBz1I5/lRzeIPq3xCSM9NxXt5a27NqaCIsDkEoMjlT4d2S8AmwgEUPfAEKi6jk7k+VaCPiuLPu1l7tzvqBzkeWOYrK3J8On+Uqcjod6v4ao7vOBnIGcdMVPNcuyiGNRNB9ma+RXF1G2Tkkscj8KUX3DrxJ5rjvY2DDK922GGORq+FVWznIUA6uYFS/ncdMGhjmlB0vYz4Yyd/hkuIWUso754irfzEYIPr/Q0ju+9gbu4pNOMkKj6h7rjl7VoeKk/Y5jn4WOPTekMSKYwSqkjrircS5LYE5taBER53xcFmOcYJ5n1rc9lbpuC2zW0qEmV+9Yg/DtyIPtWQiAV8qACF2x0p1wEZsJXPxZ+LrR5salHYmE2pUj6RaXkVwqyIcjpmuuZ41UnSvyrLcDZlaZVYgZ5A0dGzFGyxO/nXInBJ0Xw6GZu49OMD3qie+hijLEgnSSd+dKpGYWxOTz86UXLMb5VJJXVyJ2ooY0wpScVoWcX4zdX7FJGaKH/4gdj7+ZpQ0gB2PyrQ9pI0aJmKKWXkSNxtWPYnB3867uBqMfqqOPmty27CJ5DLsWC48utUhzpxyAO5xQx3ZaMhAJUEDBO4pl2Ko9traS5ciNSqdXYcv3ptw+zjtZpGSXUjIAc9GzmnEsUawRKsaADOAFG21KbvwhQuwweVRSyOWjoYsUUuQRN9mMYWQEMDnI511KMnVzNdWKP9npS30f/Z"/>
          <p:cNvSpPr>
            <a:spLocks noChangeAspect="1" noChangeArrowheads="1"/>
          </p:cNvSpPr>
          <p:nvPr/>
        </p:nvSpPr>
        <p:spPr bwMode="auto">
          <a:xfrm>
            <a:off x="155575" y="-776288"/>
            <a:ext cx="1743075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sp>
        <p:nvSpPr>
          <p:cNvPr id="34820" name="AutoShape 4" descr="data:image/jpg;base64,/9j/4AAQSkZJRgABAQAAAQABAAD/2wBDAAkGBwgHBgkIBwgKCgkLDRYPDQwMDRsUFRAWIB0iIiAdHx8kKDQsJCYxJx8fLT0tMTU3Ojo6Iys/RD84QzQ5Ojf/2wBDAQoKCg0MDRoPDxo3JR8lNzc3Nzc3Nzc3Nzc3Nzc3Nzc3Nzc3Nzc3Nzc3Nzc3Nzc3Nzc3Nzc3Nzc3Nzc3Nzc3Nzf/wAARCAC6AMcDASIAAhEBAxEB/8QAHAAAAgMBAQEBAAAAAAAAAAAABAUCAwYAAQcI/8QAPRAAAgEDAgMGAwYFAwMFAAAAAQIDAAQREiEFMUEGEyJRYXEygZEUI6GxwdEVQuHw8TNSYiSCkgdDU3LC/8QAGQEAAwEBAQAAAAAAAAAAAAAAAgMEAQUA/8QAJxEAAgICAgIDAAICAwAAAAAAAAECEQMhEjEEQRMiUTJhM0JxgZH/2gAMAwEAAhEDEQA/AGpCy93gBiQMdVHM1B9WjTIQfFtkY61Eq6TKFC7EEZxnlRbKzrhwMY2PrXEujstbKO5wNQC77ZooxEIrSKuw3Y1XEhUhWbBxjFWXDBSSUJC7e1C2zKK41jQLkdDvnPzq4RqNEbHVk/FzxQU1xHp0zDGDqBBAx7/tVtvOLgEQnVggnPTfb5ftWtOjE09IM+wgHEfTc4/eq2iKSoSrafMCjLZgUDqQc71ZJHgZkZAuMqR0IpTkzwNHFHr+8jBBYjcetTa1hRQGhDMf5l/lq8wZjYjOGzirYwdIAONhzrLNb/ABrZFQ4RdLctsUBeRWlrDJPOqwoi5LgA525D13/GtA8YEZbAJ6Gsz2tY3EdnFI6pA9xhiRkfCdIPuf1o8buVGWxVH2nsrmVIWgmhjYhUklVSudsZx+fIU/jhK/dssWQM5Xfwk8/QVk+0DNd2P3k1u7xlUjWOPBLnAOPTG2K2dmzxwwrNGWGkK0h33Ax9PWm5VFRtHoX7Jvw5WjBAjYchhcAfhUIeHW7xqdKqxOkYXTy96dxkAKQuMjBGOtSdSWAUNoByRyqfkz3Ni0WNs0Sq2kNnIJU8/P+tVC0swpMqoACAGAx15Gmk4EkTo25K4Dc8UCbRyE3Jxy32/Gs5M8qfZ4VtZFbQi/8SCTsMVVJbhycxBwRzC0X9nRV0gMccjkCh5JQrGPLah5nOK2z1nrRWwAAiGoHYctWP8ABqh7ePuwpVmGADmq34gqOjx6HUn/AHcvpXouHmBkRgp1EMvPGPz96JprZiZQLe2hfTpdRuAQSCff61N4I1lcKZFQE7nG3n8q9kGVO+5baoPP98QRhDzP6fvWphIB4jEktlpKr8WQcBS2CR0rqvviboGFMLuGBA5Hma6mxejStHFy6ThcCRQ/tt/Wi1RWAA2yM86FgXu44lYeIJg/hROSgTY77H0HnQyMs8AcyEg7Y229KjcyrbpJJK2kYIBJ5nAHX3ry6u4rOxmuZD4Y0Leh9vyrF2l5eXxkubidtbEacYwoByAPIUUMfJcjPdDhppVui7o4hIJGNypxzPpTLg10stvI6MXJfGpgAdgPTrk/WgODSRz2rqdIYeFsHHXnj5mnfDLOO3gTUAACzaeQyds++AK3I0o0DFVKhhZjuo0QgfDvV8ipJGIyBgHINUyEEhlIGrbGeuM1DvD3YXYsTvjpUtBhKSYUjOc5OT51ZE41Y88UArNq8GCORz7VdC2liu5byr1GUFvMkaMXdVABJ1HAA9+lZXjN1b8RhawtIS4kIdpxsE0+Xmd/xqvtTxEyOLRDiKImSZlGclQT18vz9qTcNl7prWdGOC5xkkltmbB9yOdUY8dLkDtuiDWj8Lube9vZo5VgcMEVcB9O+PQkA/lW54JxWy4krC3ky0WzxMMOmOpHUevt1r55xaa5mm0zy60iUsowNt18veoJcS20tvf2Ln7SjgPjmCFAIJ9d80+eL5I77AcnGVH1iMus5D/DjIbO+eVXNIdXic4pfZXaXdpDcQ/BIgYenmKJMjSMRnAPlXPa3Qyr2SMgC51ZGegJ3qHfAnY58s1CQhTnJz71EOvMjfasPUWhioIfGW5DHPFJuIXQt7m4kKljGuvwcyeQ9tzTF51iLtIw6nG9AXcS3o0xlSsg0grzA5/Ojh3s1Izq3Kyxr3azoXYDxP4R02B68t6aHiFhwthb39xonlAdnYHSNsYJHw4251C9s0sIGmZsd0upVO/ixsPxG1Y0Ry3rSPJNjc6yMnxnc79cdTVkYLILbcT6Vo7wqRIpDDKkNnPlg9apuIVcYA2zkge1ZDsRxk291Hwa7bKnJtnJ5HY6PQHp61sGkjU6Bli5OPWk5IPHKgoy5ICupGiucxNnVufpXV5KVJWN2wMkBeldXktB9k7kBbgFR05Z64ohtRCnqR+FCTswudWTz8/7/sUTr5Z9qyRqMz27uBHYw2inBlfOB/tUZ/UUosjojCDqOlS7aSq/GoYdRbuoBz8yT+woGz4gIo9LKmSMamPKroQrGqFKa5tsZ2t61tlkfS4bGQOlaqyvm4jbKka5ZB94C2MH196w9pmd5NSrGAoUL7/r+9POAX/dXkmuHWkjackkYbz+lKywVDU7NbbwyQqWkmaRnO+xwu1WEBV1dc74FQZtfUgVxkEYOOecCouzzLYx4iwIwx5Gq+IXCW1tJKTgIpJwM9OlWQuDpxnJ2AFRuo47i2aKQECUaTjGRnrn051nTVmLsx1pG+XEl0neOhDo0RdSGGDkhh0PTqRVMUdvaqsUMveBSNAZAuTpK6jk7bfLIPLG5sfZvicQaOG4t99wzsy7dNsbf1pXFw7iNwkrR20jFwASsiqHAAUbZBxgZx61bjp+wcrpaJ25S6t7iV9KDDR5AJ1FsMCMDYAJj1zXWOI1ntdJmWVs/dofACV1E9RspH/d6VdYWcl3ax2sKquJZCdWkDYDnjmd/flvQd4Razi1VsoQQX0jWjZHXqP3O/KmJ3JpGTUFiUn2zUdjZZES5snEmIm1xhhjCnIwPTYVpQSrkYIx0NZbsLaPBw97qRiXuXOB5IvL67n6Vp2Jzz/l61DmSU3R6PR0ul+ZO1ebY239qkGURHLLnFDknuyAxdgAB0ycUoIuaNZBpYgh85zQQhFvJG6eFGUjT5kch+f0omxV2EQZu8dRk77GgOJXNuwGh893IHGrqR0PljNGos9dOhL21vGWDukGkvLgEcjsN/lzrOwRlbEMBhcjTjzxuPly+VP7y0g4jHme7AbVpUpuR/fnXstraWvCD3RYxjJXWQZFPv5dMcqshOMYcT0oNyswV47RTxXcDESIysrevT8VNfV7G6F9bW14gGJo9YPlkf1r5XxQRqDCjBiiNnA8mz/+jWu/9O7/AL/hclm7ZNs+VU7eBv65+opvkwuCkTY3U2jR3ipPdKBsCMnauqTh/tUXTYg56866okyxLQIr6wrnkWIP1r1ZchF0nOrJ396GYMAwA6Ek+uamXAnOkEYBx+FG0YkYftOe87QXPoVX6KKqiAiQyOhO3hJbO/p9au4gRJx28JI/1fryqE53Mrr4U+EdM9Pc9flXRWopEyW2wjhwMah23YEu+TzI/rmmfBp3lNnZjT3aTNMzAeLUdtz7ClUP3cSoxwThTnyHP8c014Ay/wATUlc+MYwOWB/mkZf4sfj/AA2gfCgIQNzXDOgBj13I6VQHHdquFByd6IZkAXVpAxg7neueEy6IlVYqTU2lLFkJzyqgyalYJ86875ROT/x/XnWNWeop4pcPBY3bx7OIsKfUk1mLa9Alky+AIu63GQfCFH101oOMTLBZSO26s659tQFYjLywDUSMswXB3OBt9MirfGxpwZPmlTQLJNd2Ufe20rQrIMc8nz/T61UtwXsomuNbT6mRmY7lTupHz5//AFFEPGGsluN2Q+CMt02B/DJ/zQskam2hwcfdhj64c1bSpk9uz6h2et3teDWUUnxpEFO3pTMtnUAdyKphYBVAG25HtXLIEIU4J54NcSW2y9dHmcv3j7CMbZzsd96jIyhSBqY9AueXrXjs+Dg4Y7AHzrgck5Gnw555rEaE9nrWV5JXuJNTaPCOm59KO4hbJBHK5jTPwhtIyRn+lVcCkZXfUuSUA1Ubx85tgcnxNmqP9BEt5DD8atLdbe5ukQxzrGX8LYUkDyrHT8WmuYsAjAGGXRhjj54zW04wwFjOp5OpjI58+dfOJXcyxhQFlZdJYHxFfP0PSqfGjcbZuWbTQBdXBFyGY5CeE4/H86ZdlL48M49Hknu5j3UnTAOCNvek12uJmQZ3PT6Uxs+HzydoFtGjzJFKNYQ506Tvv6Yq2dcWn+Eab5f9n1ZiGOGUaifD8s5rqptwe9bJ1AcvU11cY6aB3bVkHbOR7VxdQJZBzxjH7VRrOoZ38z866VlFtIcZ3BwKczYmKvXVeNXbqP8A332PvVpjMiCRxsh8K52Of60NxTfjt2AMffN896vSVimzeFDtt1q9rSJIvbPbhmSRABllTSrcxnqfzppwMLb3tskjZYsD7j3+dJ5xlovFpw5B9dq1HC4I5pDdSprkiIWNguMHfOPak5nURuJ27Q6EqGQJnJwc5q6UiSNgw2ztQxQhgAQcdaui57ee+9QuhzJxl0KqXyuOoqUgMjAqvwnHh61JAHJbITVk+LyqaALICAX6Eg4/zQNnkmxV2hYrwmVWV8HTlsZIIbY1hUkEcoLKPTPtW47YyaeDyDUCC6gA7Hnn9BWFkjLwAE5JODj8a6nhK8bIvJ1MeIsX8AidJNfcqJCAOTYVcH2OT/2ik96jCysX2IMbYOf+bDl8qM4IiXJltC2O9AK6skA61UH5ZP40tuZpJIY7QuHe3B7sKOYZixyehBPXoaNKnQt9H1Thk6S8Kt5c84VIPpgVarBxsMZUnVSrs9BJbcNitbgNmLVGT/xB2+oxTTG4CEaRyz1FcmapsuVpFZZ4o1bIJJ3U7YqIlCJnUNfUVOZNaYaRkONsc6CuUkLACTGRkbg++aFIOk0P+CkFGCYI07b1fxkyC33PhUr+v9KF7KIVkmD7qAANuv8AYpjx6JYuHOzHGXA3pyX0Jp/5KPnnaSYrakFj4weXmTWS4dCJL+6ldR4I/wAa03adsSJGeWM5+tZnhT6LK+dj4i4y3ntVvjqsZmTc0hWimfi0EYXd5kGP+4f38q0PDJhD2/u1OWEss8YA9cnf6Up7MAXHai0Y/CJS/wBASK3nDuHG0u+I3LrGZLiYNG4+IKQTj0wT86LPkUbX9CsUHJ8l+jASBR4RupwPxrqqfKEbZxsfp/murn0XAsg2ZhsAcn868yuGGTvy2q2QYCah8S8vM7VCZARhfPfamnkzCcbA/jV2VIDCQ5JNEwIqwKxB2GfnVHFVaTi16wHgWQ7jkTU86LRm6Z5V0FuKIW6ky4K1zLDCgyzTkD2O1bu2tclIIFUqnQHmdtz61lOysAubhJCoIjDSHI5nGP1/CtPhu7buywcPnWDjbHL1qLyJfairAvo2hnBwskanI9QDtirriKzswouZooMnCl2A1H86QSHibyjF3II1HhHfHxeppdFweeS6El1KXkY6i7HUfqan4R9sZ9/wcX/G7O2uI4bQ/azuX0g4A6DPU59K9tZeJ3z+JYrZeYjiXVIPcnZfpQIiHD5lEEYlkZcszA7fT8qk/GOJh0V0W3tVJ8NrCA7j3PL3rXGLVRNuXst7XW4j4GSNRkMqBixyevWsYUxZs7n4H39Nx+xrRcZ44vFFaxWEwwhe9EjHUSQDsceZxvSKSInhlzqQjL5XPXOR+tdDxPrjpkXkfaVkLDWjKSgIC+LGTjcb7epGfc0DexyzcWX7LrZ2bwEcxn2+e9GW+ASFONcYy3uNP01FaM7P6W42pkkMebaQawM6W235Uc3xuQEFbUTR28cqKojlcMAM+I86LimvA+lpzk4BJUftSyxvljysk8Vw2ohdKlWYD001XxK7WaBpbMXMDZ2fu2CuR577e9ctwk3TOxyglpDGS5uoj/qCQctxqzVcHE0WaQXKGM4+JMsPpzpfBxMRWitPE8z6ip8WCeeOdB8YjmE7zwRm2UfEO8yWPnjyoo490wJuNaR9F7OX9qLbIlVmc5yv6/WieP3Qu7dIIznxaifb+zXzDh081lxa17+TKFtPPOFO2T88VuQX7tRnBxjb+/esyXBUuiVQTlyMz2whPeo67hkx7bn96yNuwTg93k+Ivz+Qra9r1f7JEYlJIyvhHsfzrBsCthJH4iC25HU45AVb4zvGJy/yPex8gTtHano2tR6ZQ19IaQBVIOTnbH9+1YDsfYg8ctnkOCNRCg8jpO5+hreQoBJvuvTPpileW05jPFX0dlzHK6iDsefTG9dVU4KRyaSvMDJPLc5/GuqccRnX/TI3wv6UbacMmnUMdMaEZyTksKCuJmgjOwVwcKOYzTCy7WW8bRw39voY7d8h8OPMg7/TNHxbWgHKhBxHsddteSSRzQ9yWYs2CCBjy/rSiTggihcTSOyEH4VHP9q0/HO1yXFzHacPJgt3k+9uCuW09dI6D1om+veAsg7q7AL9YULA+pGKbzyR0wKjJ7FnA7Ph0SiIs0b7AOTjH9+dM5rCRE+5kD55ByR9K8tJuHWsQSXigu+WhSmrT+eKsa+4c0iwW1xr0DZY1LbfrU2RyuyjGklSBUiuY5Pvo2CgbFdx7elFiM94MIdx5UVHGZcOofQMfFtmr1gCjBGVpLY66BtCgjUBj0quaCGRhmMN08VG9yxOEAx6CpNCDqOxwaC2Y5IHmsLeezeIDTsPh23/AFrMXvDrnhcLIQktsGOoGPIIPM+mw6dR9dipVRnPvQ81yHMiBQzDAVSc6zTcc5L/AIFyaej519mhkv44EkRC0DQFm5F8YDAjzYKaM7I2KXfGpmliIQ2xYDJGCWXbbyxj5VsI+DWvdurwrI7nLO4GQemPIUNwy1h4PfvcPrOV0O2okDJyDj5fKqX5PKLivwR8SUuSL34LbQlnWBMnYEjNL7jhNrNIXKEvyBJJx7b7VqCRKyFdLDnt60NNaq7ll2z0qLnIrjJezMm1Ns692uwBAwTkexoc2MUjZlyXO51MdzWjktPHpYUPJa6j4RjHLajWVoZcWjPNwUd/rjOD0yaPt++tMRLI3dr8KuNQx+lFGCWM5DBsEnerIpYx4XUKfXkaJ5G+zOEfQNctBxKNoZYyxCkkDkNvPoKWcKtLE21xG8apKJVAJGRjpg8v7FOGj1QuneERnconh1H1PlVD4liSKGExQID425nz+frTIyqNIncXy6E3CuDcQg4ulzJbOkYZtTE8viH6inkYZWUZ1Bug6b/0qKcUTvGjnO/R15LRaaTpeN1II2I5VspuW2Dx4IEueQ7pjnzxtXVOdcx4OC7HYasZrq8grRO7tX71z3bZOWCDc56Uom4dOZJJpky5Gy+R9K37QAFWxuRzoW/tAI2dQNQNeWRroUqZkOGcDt4FE3EVWWVsHQ7EIo6D1p2eHcGvIGjWGBXUZ0xnS6jz9RQd9qEnevqKxrq04JLHPpQsdw0ZiutaLJknG+ZG67/7QNsUbUpK7A5cXQ04f2bsLd2Ys8mRkAnYfKnKWiIgEUartyUUDwSc3kKXATSGUkg9GBxRfFJXhSPu3C8ySanak3THckgiKLIBJGOdeOPGVBHLl1+lZHid9DY8OLycVukuW8SWsEgUb/Dq545CirK04xZWimwljHe4kleVNcjk42LGvPCkrbM5ts0Dxh1AVmGDzVsEUNo4hbkvDcrKv+yZRv8AOhYuPLCix8Se1im6qFk1Y9guBTG3v7KbV3d3D/5YP40LjKJt2CScWuoge/4XKSTjMT5B/CgJ+PQW9wkj2jBpD95HImHUcshs7+xFPGUSDB0EDf3oK5srOUHVBHlMN4Rjfn0rylH2glGwi04hZ32fskuo8yCpGPeoX1ml3EUMrAci0flQazJaRJBAGkZwWSKHAyAPwHSkl/2onteIJHHHE9vpHeovxnzGehoo45S3EBtJ0atYQyaUkKBUGHjcqR9KRd7xPgczzSrJe2jEnCEAjJ3YgDn+FX3nF04dFFcmIzWkm5KnDDPIg8t6X3XbWONdFpaHUTylYLt8q2EJflmt6PIu1MjX8yqq3FvnC6l0uB5EjY0VB2g+23bW8HDZWkGTgOCcZxk+VZu641HdEmfh9qkhbJkiYoxHrjn86hw8XVjcRXiOCW8SsNxg9KoeGNbQCnL0bpojgBl0semc4oR4MybrtQEHaovIkM9srYU95Ih3z6A0W/HOHooMkkgLEeEoQaleOS9FEMhF4XjLGLOMbjPSo9zJK3dKBqJIJ5c6KMkUzhbV1cNsWz0x08zRcskFtGTIyasE+IAb9NzWJO6o2WVC48GhVtElwRLzGE8NKr4ScEnEkqSyQvsqxjKseW/lVl9xZfsrytdXFvLHzRWwuemNt/cVZLefxTs59uuIwH05xjbUCRn2OKfGLW2J+Vy0TgZJmSRWDKw1DV0zyz8q6lXZ+6hkm+yrMkcUoLxMxxhhzUn23+VdWyg0wea/T6De8Ts7aP7+4VCB1U/oKCm41w4lVN2p1b8qdX32aCFprsqiLgMW5eQHrWD4xi8vY0tLeKKIygRkINbk8yfIelYoJ9i4yCr/AIlZCNRbMs8ksgVFz19/Sg7iNLS2E0DSRsCDhBsW5k+lJOJSG34vHGjmSO2YgtyyeprQDiii2lOc6eYHM5AwKvw+NBx7JMuaSlotk49Db2YHDVVmYjBJyqjPLnvQM9w9yZnu5stLpTUfhRc77eXOhZzZSSABgAGOcb7+Q9R6VVY27cQvra2iMh20uccxyP4f3vXpePDGm2zVnlLVGrteztjFIrzqZnVtQ1HbNPPBjOBzzXgUBBgYrpCAB0rkzbb2XRZXJGpxqXO/UZoO5gSRiDCn/iKOEhGNt/KrAi88D9qC2GnQAilAdwQo5YqiJu81AkqxWi5FC5HJTzxQsUiKxR8a9OK1LQXJ2AXdvK6oLG4EcgGCSeeKx57O8Ra+KStEDI5LSq3wjzxW4RFkn7wZ8O1TurSNk16BkdQN6djzOC0KnFN2VxWcXciAorQxxhFUjY9KG/hdog0raQlRyGgbUXC5dRHnC9Mc6IiI7vkNR6Gk8pL2UxSoUJZRrG2mFFXO4CiumtywYFQQOgFNzGuhthz8qGuF8be35VqyP9PUIU4ZboANJUDoTt+9BcShFtEZYw2VU+MDIB8s9DWiKCQHUBjAzms/2sl7izjhyD3jeL5D/FUYJSnkURWbjDG5F8Qc8Ft4YvuZJQ2HG+xONWfrWc4+gtZkgWWaQIup2kYksdwSPKmfCLvv0MepiYE5dADy/E0VcRhgLh4NSglQzLyOeVPb+PI0z2PBHNh5J7Edjdi4eyi493wsclIsHGDsMk9BuNx+HOnfaTi1pBZjhvCZBGqLpYRnwgciB58+dY7jd8Lu7O+VTwjB3J6moWQ+0W8rSeJkUAHyHL9apeG6m/8Awgc+M3BBFq8ZZFz4dRGeXTnXUMPEpRTgA7EfL9q6muFi+R9TuLjiPGZ1jZ2ETPqMagBRjlnzp5YcKisx3joC6jJYjcDrTLhfCorSLVgEncnyoftFcfZuEXkuk5EZA0899v1rmbbooc0uj4/dyMsySIACZGOB6k00jSOe3zKSufi3AzjrSriFvc29xDHeQtA2oDS3kOZrQcPtozEJNKqhXJ57nHnVz1FURy7BbeG1iZJJIzLGDgl3OG9uWwrbcJm4ai/9JbxwSEYYgbn575rFcSvVFo0EbKWIPLpRPBmk0gC4PjA3Hlvt7bUnIpSj2MxtJn0BGDjVnbzrwgE450q4U02uOQN9yxA0Fs52507xht1rnyjRbGafRW68sHY8qjOwjj8RCg7ZO1ExprJP0HrQPFpkhwSAR0yM0KjYafo9KDbypf3Q0uBsWJyTzGKhbTq9ujA8xzG29euzo2oZI5nzrKdhN0ThURR+Lf8AxUZJjIGGcDlUC/fHAI0dBmvGUl9CjLE5ANepnj2FfE4Y522HlVxjI0kke1WRw6cYGWxvRHdHasYakUuwIGmh5lJZmA3FFSxjbxDV5VU41ZTr50IakgHToXC7Hypbx/hsd/baQdMqHMbc8H19Ka3CN4WYb9elLuMzfY+GSzg+PGE9zTsV81x7By8XB2fOor6fhd7HcQYSeEkYYZD+YPmDWp4v2n4fe9mJIoEe3uNQIhQeFWPr5c6yM+kK3e7jzoCTEYwpOD08q7mXx4zqT7RxseeWO0uh9wbgxublIrm2yskGpNRxg5G/ny5UDwtDFNdwru2lkzjbnimXDO0xjmDzRqDgBmXyHl5Un4fOEuJHY41E/XnQVO5X0EnHTR0UeotnGemevrXV6v8ApnfxMfpXUwE/SWr7oY8gaDuoknjZJAGRtmU9RV7kurk9MYFVN/pg9SAa5UmUIznaXs/bcRtml0sLmMFo3U758vnWc4PKDH3L4xnGPSt5K/h9M7nFYTjli/DuJG4glQW07ZO4zETnY+lFjm3cWDlhasD7ScMkkkWW0VdIbOnGM7f0pRa3nc9ypb+VgPTrj8K1ttMk6EFiXIwCOg61kO0URsuKSRjZWPeDbzGD+tUwd/ViTc8CvGkRYwOQBAxyONq1DMWVQN8rWC7O3X/Vo2AF1AEEb7CvoMC97EGUjGedReRGmPwS3TKnlNtFrcEZ2G3Wszxa5LxyuGc7agCOX94pp2ivpFQWkS5OMuw5nyFZ2O5We4uLSfVJKqDGrYttkj1NbDDLhyKcWaKnxYKl20cGpAV0sRz6ZyDRo4wqwa+Yxv71knvjbM8bZ+6JDL/uBO1RmuWA76LU0R/kG5X9x60Xw3stk4Ps1TccjRf9N8n+Vd80VwTi0N7xIW4ZhLHES+Ry5DBNYP8AiQZC8SHVz1vyT1/anXYX7StveXFrD3s00gBcn4APPrk5J+lbPClFsmm42lE+jTXFtaRlpZURRvlqz3Eu01u6lLRJpRnBZQVX61S/CuKXj6rqYY5hWOcfIVOLgWcfaJjjOdKLgZqdKC2zKbF7Xss9xqg7uILvlRlh7k0Tw3ikzXBE8waPH80fiPt5Uw/hVqFKldWeeo86rPDbQEA7NnfBNa5wYSg10Xi+tbjKwzaiOYArP9smf7FCeSd5+hpjc2j24720nEb4z4hsay/aPi738cVtlCYmJd1OxxtT/Ex3lUoivImljal2Zy40lir8qAkjY4VUbHm21MpMr4lznlQbLknJy59eVduXZyF0VpGFJBAPrRFkkffGN+TcqpTwjSd26+lGcLhjluhG41poOo+XrSp6ixmNNySKNGllTBJBIrqvu4WhuCqsWIc4I67V1Ammg5Jp0feP4rGEBORqGT6VRd8XtkgdwyjQBgZr53eSOqhQ7BcHYHblROpmGliSPIn0Fc140VpDXv57iSU2s2ATuzSFQx9BVEkckDM0ypE5fOxyjfPoaXo7LCArEDPIGrrpmSe7VGKqJQAAcADbasSpmzgmgaSdIJWkgPdhX8Ue23qvT5UH2mmivjZSaseIBz1I5/lRzeIPq3xCSM9NxXt5a27NqaCIsDkEoMjlT4d2S8AmwgEUPfAEKi6jk7k+VaCPiuLPu1l7tzvqBzkeWOYrK3J8On+Uqcjod6v4ao7vOBnIGcdMVPNcuyiGNRNB9ma+RXF1G2Tkkscj8KUX3DrxJ5rjvY2DDK922GGORq+FVWznIUA6uYFS/ncdMGhjmlB0vYz4Yyd/hkuIWUso754irfzEYIPr/Q0ju+9gbu4pNOMkKj6h7rjl7VoeKk/Y5jn4WOPTekMSKYwSqkjrircS5LYE5taBER53xcFmOcYJ5n1rc9lbpuC2zW0qEmV+9Yg/DtyIPtWQiAV8qACF2x0p1wEZsJXPxZ+LrR5salHYmE2pUj6RaXkVwqyIcjpmuuZ41UnSvyrLcDZlaZVYgZ5A0dGzFGyxO/nXInBJ0Xw6GZu49OMD3qie+hijLEgnSSd+dKpGYWxOTz86UXLMb5VJJXVyJ2ooY0wpScVoWcX4zdX7FJGaKH/4gdj7+ZpQ0gB2PyrQ9pI0aJmKKWXkSNxtWPYnB3867uBqMfqqOPmty27CJ5DLsWC48utUhzpxyAO5xQx3ZaMhAJUEDBO4pl2Ko9traS5ciNSqdXYcv3ptw+zjtZpGSXUjIAc9GzmnEsUawRKsaADOAFG21KbvwhQuwweVRSyOWjoYsUUuQRN9mMYWQEMDnI511KMnVzNdWKP9npS30f/Z"/>
          <p:cNvSpPr>
            <a:spLocks noChangeAspect="1" noChangeArrowheads="1"/>
          </p:cNvSpPr>
          <p:nvPr/>
        </p:nvSpPr>
        <p:spPr bwMode="auto">
          <a:xfrm>
            <a:off x="155575" y="-990600"/>
            <a:ext cx="2209800" cy="2066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pic>
        <p:nvPicPr>
          <p:cNvPr id="34822" name="Picture 6" descr="http://img.informador.com.mx/biblioteca/imagen/266x200/269/2687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3995936" cy="2808312"/>
          </a:xfrm>
          <a:prstGeom prst="rect">
            <a:avLst/>
          </a:prstGeom>
          <a:noFill/>
        </p:spPr>
      </p:pic>
      <p:pic>
        <p:nvPicPr>
          <p:cNvPr id="34824" name="Picture 8" descr="http://www.topicos.info/Imagenes/6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6"/>
            <a:ext cx="3995936" cy="2924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</p:nvPr>
        </p:nvGraphicFramePr>
        <p:xfrm>
          <a:off x="685800" y="1340768"/>
          <a:ext cx="813467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427038"/>
            <a:ext cx="8839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</a:t>
            </a:r>
            <a:r>
              <a:rPr kumimoji="0" lang="es-ES" sz="3200" b="1" i="0" u="none" strike="noStrike" kern="0" cap="none" spc="0" normalizeH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s-ES" sz="3200" b="1" kern="0" dirty="0" smtClean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4 El Camino hacia Jerusalén</a:t>
            </a:r>
            <a:r>
              <a:rPr kumimoji="0" lang="es-ES" sz="3200" b="1" i="0" u="none" strike="noStrike" kern="0" cap="none" spc="0" normalizeH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s-PA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395536" y="1268760"/>
          <a:ext cx="842493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 bwMode="auto">
          <a:xfrm>
            <a:off x="0" y="427038"/>
            <a:ext cx="8839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</a:t>
            </a:r>
            <a:r>
              <a:rPr kumimoji="0" lang="es-ES" sz="3200" b="1" i="0" u="none" strike="noStrike" kern="0" cap="none" spc="0" normalizeH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s-ES" sz="3200" b="1" kern="0" noProof="0" dirty="0" smtClean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5 Los Relatos de la Pasión</a:t>
            </a:r>
            <a:r>
              <a:rPr kumimoji="0" lang="es-ES" sz="3200" b="1" i="0" u="none" strike="noStrike" kern="0" cap="none" spc="0" normalizeH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s-PA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395536" y="1268760"/>
          <a:ext cx="84969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 bwMode="auto">
          <a:xfrm>
            <a:off x="0" y="427038"/>
            <a:ext cx="8839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</a:t>
            </a:r>
            <a:r>
              <a:rPr kumimoji="0" lang="es-ES" sz="3200" b="1" i="0" u="none" strike="noStrike" kern="0" cap="none" spc="0" normalizeH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s-ES" sz="3200" b="1" kern="0" noProof="0" dirty="0" smtClean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5 Los Relatos de la Pasión</a:t>
            </a:r>
            <a:r>
              <a:rPr kumimoji="0" lang="es-ES" sz="3200" b="1" i="0" u="none" strike="noStrike" kern="0" cap="none" spc="0" normalizeH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s-PA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323528" y="1268760"/>
            <a:ext cx="8352928" cy="5184576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just">
              <a:buNone/>
            </a:pPr>
            <a:r>
              <a:rPr lang="es-PA" sz="2000" baseline="0" dirty="0" smtClean="0">
                <a:solidFill>
                  <a:schemeClr val="bg1"/>
                </a:solidFill>
              </a:rPr>
              <a:t>«Vosotros sabéis lo ocurrido por toda Judea, comenzando por Galilea, después del bautismo que predicó Juan: cómo a Jesús de Nazaret le ungió Dios con el Espíritu Santo y poder, y cómo pasó haciendo el bien y sanando a todos los oprimidos por el diablo, porque Dios estaba con él. Y nosotros somos testigos de</a:t>
            </a:r>
            <a:r>
              <a:rPr lang="es-PA" sz="2000" dirty="0" smtClean="0">
                <a:solidFill>
                  <a:schemeClr val="bg1"/>
                </a:solidFill>
              </a:rPr>
              <a:t> </a:t>
            </a:r>
            <a:r>
              <a:rPr lang="es-PA" sz="2000" baseline="0" dirty="0" smtClean="0">
                <a:solidFill>
                  <a:schemeClr val="bg1"/>
                </a:solidFill>
              </a:rPr>
              <a:t>todo lo que hizo en la región de los judíos y en Jerusalén; de cómo le dieron muerte colgándolo de un madero. Pero Dios le resucitó al tercer día y le concedió manifestarse, no a todo el pueblo, sino a testigos elegidos de antemano por Dios, a nosotros, que comimos y bebimos con él después que resucitó de entre</a:t>
            </a:r>
            <a:r>
              <a:rPr lang="es-PA" sz="2000" dirty="0" smtClean="0">
                <a:solidFill>
                  <a:schemeClr val="bg1"/>
                </a:solidFill>
              </a:rPr>
              <a:t> </a:t>
            </a:r>
            <a:r>
              <a:rPr lang="es-PA" sz="2000" baseline="0" dirty="0" smtClean="0">
                <a:solidFill>
                  <a:schemeClr val="bg1"/>
                </a:solidFill>
              </a:rPr>
              <a:t>los muertos; y nos mandó predicar al pueblo y atestiguar que éste es quien ha sido constituido por Dios juez de vivos y muertos. Acerca de él testimonian todos los profetas que todo el que cree en él recibe por su nombre el perdón de los pecados» </a:t>
            </a:r>
          </a:p>
          <a:p>
            <a:pPr algn="ctr">
              <a:buNone/>
            </a:pPr>
            <a:r>
              <a:rPr lang="es-PA" sz="2000" baseline="0" dirty="0" smtClean="0">
                <a:solidFill>
                  <a:schemeClr val="bg1"/>
                </a:solidFill>
              </a:rPr>
              <a:t>(</a:t>
            </a:r>
            <a:r>
              <a:rPr lang="es-PA" sz="2000" baseline="0" dirty="0" err="1" smtClean="0">
                <a:solidFill>
                  <a:schemeClr val="bg1"/>
                </a:solidFill>
              </a:rPr>
              <a:t>Hch</a:t>
            </a:r>
            <a:r>
              <a:rPr lang="es-PA" sz="2000" baseline="0" dirty="0" smtClean="0">
                <a:solidFill>
                  <a:schemeClr val="bg1"/>
                </a:solidFill>
              </a:rPr>
              <a:t> 10,37-43).</a:t>
            </a:r>
            <a:endParaRPr lang="es-PA" sz="2000" dirty="0">
              <a:solidFill>
                <a:schemeClr val="bg1"/>
              </a:solidFill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/>
            <a:r>
              <a:rPr lang="es-ES" dirty="0" smtClean="0"/>
              <a:t>1. DISCURSO DE PEDRO</a:t>
            </a:r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2. LECTURA DEL TEXTO</a:t>
            </a:r>
            <a:endParaRPr lang="es-PA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251520" y="1676400"/>
            <a:ext cx="4032448" cy="4114800"/>
          </a:xfrm>
        </p:spPr>
        <p:txBody>
          <a:bodyPr/>
          <a:lstStyle/>
          <a:p>
            <a:pPr algn="ctr"/>
            <a:r>
              <a:rPr lang="es-PA" sz="3600" baseline="0" dirty="0" smtClean="0"/>
              <a:t>El texto deja al descubierto las principales características de los evangelios.</a:t>
            </a:r>
            <a:endParaRPr lang="es-P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</p:nvPr>
        </p:nvGraphicFramePr>
        <p:xfrm>
          <a:off x="323528" y="1268760"/>
          <a:ext cx="864096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609600" y="4270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LECTURA DEL TEXTO</a:t>
            </a:r>
            <a:endParaRPr kumimoji="0" lang="es-PA" sz="4000" b="1" i="0" u="none" strike="noStrike" kern="0" cap="none" spc="0" normalizeH="0" baseline="0" noProof="0" dirty="0" smtClean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PA" sz="3600" baseline="0" dirty="0" smtClean="0"/>
              <a:t>Esta estructura general, se puede articular en diversas partes comunes a todos los evangelios, aunque con particularidades en cada unos de los textos:</a:t>
            </a:r>
            <a:endParaRPr lang="es-PA" sz="3600" dirty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609600" y="4270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LECTURA DEL TEXTO</a:t>
            </a:r>
            <a:endParaRPr kumimoji="0" lang="es-PA" sz="4000" b="1" i="0" u="none" strike="noStrike" kern="0" cap="none" spc="0" normalizeH="0" baseline="0" noProof="0" dirty="0" smtClean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Gifs Animados de Biblias - Imagenes Animadas de Biblia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212976"/>
            <a:ext cx="1730043" cy="157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3444180" cy="4896544"/>
          </a:xfrm>
        </p:spPr>
        <p:txBody>
          <a:bodyPr/>
          <a:lstStyle/>
          <a:p>
            <a:pPr algn="ctr"/>
            <a:r>
              <a:rPr lang="es-PA" i="1" baseline="0" dirty="0" smtClean="0"/>
              <a:t>San Juan empieza remontándose hasta la eternidad del Verbo en el seno del Padre, y exponiendo la Encarnación del Hijo de Dios y su vida entre los hombres </a:t>
            </a:r>
          </a:p>
          <a:p>
            <a:pPr algn="ctr"/>
            <a:r>
              <a:rPr lang="es-PA" i="1" baseline="0" dirty="0" smtClean="0"/>
              <a:t>(</a:t>
            </a:r>
            <a:r>
              <a:rPr lang="es-PA" i="1" baseline="0" dirty="0" err="1" smtClean="0"/>
              <a:t>Cfr</a:t>
            </a:r>
            <a:r>
              <a:rPr lang="es-PA" i="1" baseline="0" dirty="0" smtClean="0"/>
              <a:t> </a:t>
            </a:r>
            <a:r>
              <a:rPr lang="es-PA" i="1" baseline="0" dirty="0" err="1" smtClean="0"/>
              <a:t>Jn</a:t>
            </a:r>
            <a:r>
              <a:rPr lang="es-PA" i="1" baseline="0" dirty="0" smtClean="0"/>
              <a:t> 1,1.14).</a:t>
            </a:r>
            <a:endParaRPr lang="es-PA" dirty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609600" y="4270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es-E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2.1</a:t>
            </a:r>
            <a:r>
              <a:rPr kumimoji="0" lang="es-ES" sz="4000" b="1" i="0" u="none" strike="noStrike" kern="0" cap="none" spc="0" normalizeH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s-ES_tradnl" sz="4000" baseline="0" dirty="0" smtClean="0">
                <a:solidFill>
                  <a:schemeClr val="bg1"/>
                </a:solidFill>
              </a:rPr>
              <a:t>En cuanto al </a:t>
            </a:r>
            <a:r>
              <a:rPr lang="es-ES_tradnl" sz="4000" i="1" baseline="0" dirty="0" smtClean="0">
                <a:solidFill>
                  <a:schemeClr val="bg1"/>
                </a:solidFill>
              </a:rPr>
              <a:t>comienzo</a:t>
            </a:r>
            <a:endParaRPr kumimoji="0" lang="es-PA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4" name="Picture 2" descr="http://t1.gstatic.com/images?q=tbn:ANd9GcQoKF-HTaubYXmlHOc4NzCE6jEMXT0uIs9k2AuSaVb_L6Zf6Sk&amp;t=1&amp;h=188&amp;w=198&amp;usg=__df8YY5Ymz0z7kDwl0DMfDe6xI8g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700808"/>
            <a:ext cx="4506622" cy="4680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464496" cy="5400600"/>
          </a:xfrm>
        </p:spPr>
        <p:txBody>
          <a:bodyPr/>
          <a:lstStyle/>
          <a:p>
            <a:pPr algn="ctr"/>
            <a:r>
              <a:rPr lang="es-PA" sz="3200" i="1" baseline="0" dirty="0" smtClean="0"/>
              <a:t>San Lucas y </a:t>
            </a:r>
          </a:p>
          <a:p>
            <a:pPr algn="ctr">
              <a:buNone/>
            </a:pPr>
            <a:r>
              <a:rPr lang="es-PA" sz="3200" i="1" baseline="0" dirty="0" smtClean="0"/>
              <a:t>San Mateo </a:t>
            </a:r>
          </a:p>
          <a:p>
            <a:pPr algn="ctr">
              <a:buNone/>
            </a:pPr>
            <a:r>
              <a:rPr lang="es-PA" sz="3200" i="1" baseline="0" dirty="0" smtClean="0"/>
              <a:t>inician la narración evangélica con los </a:t>
            </a:r>
            <a:r>
              <a:rPr lang="es-PA" sz="3200" baseline="0" dirty="0" smtClean="0"/>
              <a:t>relatos sobre el nacimiento, infancia</a:t>
            </a:r>
          </a:p>
          <a:p>
            <a:pPr algn="ctr">
              <a:buNone/>
            </a:pPr>
            <a:r>
              <a:rPr lang="es-PA" sz="3200" baseline="0" dirty="0" smtClean="0"/>
              <a:t> y </a:t>
            </a:r>
          </a:p>
          <a:p>
            <a:pPr algn="ctr">
              <a:buNone/>
            </a:pPr>
            <a:r>
              <a:rPr lang="es-PA" sz="3200" baseline="0" dirty="0" smtClean="0"/>
              <a:t>vida oculta de Jesús </a:t>
            </a:r>
          </a:p>
          <a:p>
            <a:pPr algn="ctr">
              <a:buNone/>
            </a:pPr>
            <a:r>
              <a:rPr lang="es-PA" sz="3200" baseline="0" dirty="0" smtClean="0"/>
              <a:t>(Mt 1-2; </a:t>
            </a:r>
            <a:r>
              <a:rPr lang="es-PA" sz="3200" baseline="0" dirty="0" err="1" smtClean="0"/>
              <a:t>Lc</a:t>
            </a:r>
            <a:r>
              <a:rPr lang="es-PA" sz="3200" baseline="0" dirty="0" smtClean="0"/>
              <a:t> 1-2).</a:t>
            </a:r>
            <a:endParaRPr lang="es-PA" sz="3200" dirty="0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609600" y="4270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es-E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2.1</a:t>
            </a:r>
            <a:r>
              <a:rPr kumimoji="0" lang="es-ES" sz="4000" b="1" i="0" u="none" strike="noStrike" kern="0" cap="none" spc="0" normalizeH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s-ES_tradnl" sz="4000" baseline="0" dirty="0" smtClean="0">
                <a:solidFill>
                  <a:schemeClr val="bg1"/>
                </a:solidFill>
              </a:rPr>
              <a:t>En cuanto al </a:t>
            </a:r>
            <a:r>
              <a:rPr lang="es-ES_tradnl" sz="4000" i="1" baseline="0" dirty="0" smtClean="0">
                <a:solidFill>
                  <a:schemeClr val="bg1"/>
                </a:solidFill>
              </a:rPr>
              <a:t>comienzo</a:t>
            </a:r>
            <a:endParaRPr kumimoji="0" lang="es-PA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770" name="Picture 2" descr="http://t3.gstatic.com/images?q=tbn:ANd9GcQqaww3rT8wSYr2yyoeoG2_Ov1wKI7D2oJ9qUqQT3FOfVb2HeA&amp;t=1&amp;usg=__2BGlIDV3cEgdZbHPvEzz3A2Y9pg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24744"/>
            <a:ext cx="4283968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851920" y="1268760"/>
            <a:ext cx="4680520" cy="4680520"/>
          </a:xfrm>
        </p:spPr>
        <p:txBody>
          <a:bodyPr/>
          <a:lstStyle/>
          <a:p>
            <a:pPr algn="ctr"/>
            <a:r>
              <a:rPr lang="es-PA" sz="3600" i="1" baseline="0" dirty="0" smtClean="0"/>
              <a:t>San Marcos da comienzo directamente a su escrito con el anuncio de San Juan Bautista acerca de la necesidad de </a:t>
            </a:r>
            <a:r>
              <a:rPr lang="es-PA" sz="3600" i="1" baseline="0" dirty="0" err="1" smtClean="0"/>
              <a:t>la.penitencia</a:t>
            </a:r>
            <a:r>
              <a:rPr lang="es-PA" sz="3600" i="1" baseline="0" dirty="0" smtClean="0"/>
              <a:t> para recibir al Mesías.</a:t>
            </a:r>
            <a:endParaRPr lang="es-PA" sz="3600" dirty="0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609600" y="4270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es-E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2.1</a:t>
            </a:r>
            <a:r>
              <a:rPr kumimoji="0" lang="es-ES" sz="4000" b="1" i="0" u="none" strike="noStrike" kern="0" cap="none" spc="0" normalizeH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s-ES_tradnl" sz="4000" baseline="0" dirty="0" smtClean="0">
                <a:solidFill>
                  <a:schemeClr val="bg1"/>
                </a:solidFill>
              </a:rPr>
              <a:t>En cuanto al </a:t>
            </a:r>
            <a:r>
              <a:rPr lang="es-ES_tradnl" sz="4000" i="1" baseline="0" dirty="0" smtClean="0">
                <a:solidFill>
                  <a:schemeClr val="bg1"/>
                </a:solidFill>
              </a:rPr>
              <a:t>comienzo</a:t>
            </a:r>
            <a:endParaRPr kumimoji="0" lang="es-PA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746" name="AutoShape 2" descr="data:image/jpg;base64,/9j/4AAQSkZJRgABAQAAAQABAAD/2wCEAAkGBhQSERUSExQWFRQWFyAaGRgYGBoXGhsaGBkdGhwdHRwcHSYeHxolHBccHy8gJCcpLCwsGB4xNTAqNSYrLCkBCQoKDgwOGg8PGjAkHyQsLCwsLywsLCksLCwtLDQsLCwsLCwsLCwsLCwsLCwsLCwsLCwsLCwsLCwsLCwsLCwsLP/AABEIAKwAiAMBIgACEQEDEQH/xAAbAAACAgMBAAAAAAAAAAAAAAAFBgMEAAECB//EADsQAAECBAQDBQYFAwQDAAAAAAECEQADBCEFEjFBUWFxBhMigZEyobHB0fAUQlJy4Qdi8SMzU7IVgpL/xAAaAQACAwEBAAAAAAAAAAAAAAADBAABAgUG/8QAJxEAAgICAQQCAgIDAAAAAAAAAAECEQMhEgQxQVETImGRcbEyQoH/2gAMAwEAAhEDEQA/AGaTLOUExYkhvOOZSHSImTLZhHn2/Q3JezWSJgGjZlteJES3t6RdgaNS0nb3xbp1sftoilhonkmJddiJFtgoG/oY0FsWufi3zjky2un/ADGCYDr4TzhecGpWv0ETvuWAkEODaOZoGUAXJ34RxTysoFwQ76tHMyqQA+YNsBcmNuEeNwW/6IdziAgv5RU0F46zFZCmZI2MaWBG1pUQh70vcRhmR3MII5/SOAi0UyiNIfrEyE840mWIlCYw2zaRpaWjcdlHKNRLKAZLC20Sy3MZJlkq5NE0un2ez/GCqjc2YCTd9o5lJU/KK2EkrlIWo+MvmbRwop08otJkseWusSQJaLAPGAPbLtUmipysMZqi0tB3O5/aBf0EWMc7QyaRHeTS2wA1J5CPD8exddZUKmqJ8RZI4Jew+93hjp8PyO32MttDRhf9WK5KgVqRMS9wpDOORTePW8ExmXVyEzE76p3B3H3xjw7CKYZkhWiSQzXNtG0KnZo9e7E0CaemExfhmTWUoK8OVgwSAdAAB5xfUqC7KgzxuKsOroEHUfSNyaRKAwAESKntA7EMaRLSVKLN6wnG2RRky5UVSUB1EDraKaMYQoi4Y7uG9YBScOqKwZpi+5kkuAB4yNmewG7kdBEdFgqiES05lI/5FoyMHvvckXcC7abxbSQSodmxumIvEJeJ8h0b7EdBLARBfkRFVtI7QuMKY6y3EZonI7SIyOto3FpIjA0o8I4nd5Yy1JBDulQ8KupHiS2xHG4jmWg7RIoERE6DySb0Uez+IJPeSiyZqJi3luCQCrNtY+1qOUXMWxBMmUqYosEjr0A6mKNNRpXPqEqQ4C5cwPYuUC43/J5wu/1ExLxJkpNkpzq/cr2fQF/MRuuUqRvFiWTIoiZWyV1SyuYtSgOJdruwaLvZLs1JnTlGaCUpByAkp9ksVW2ewHKOMOV4W6+5n+MFMKmhC3NhlI+cMZck1Bxi6CzxRU9IcMOwORJX3gDrFgok6JDcbgcTd4ir6vuyteYqBupyCeQSGbKPn1gZV9pEBJD6DTQf4hdxJc6dMRKKVuvxJSEm448/PSEMeLJkf3ejLobqbHps3/TppK5hAAKrhIsPzKtbRngvQ9mFKPeVRCjtLBdIOoKj+YvszDnBDsvh6pNLLlr9oC4d2cuz8naCc3QwTl4iLzyPsD8RxGVJTmmzEoB/UQOrfe8TYdXypqM0paVp4pIP+POPE8Q77Eatc12zFkIWWAQDZPDZzzeJZNdWYfNM1KMoQyZgUQpJCmIFr5dGI0O94ZfTJqk9mOLSto9zJ3jRMLHZHtcmrkgqmSxN/NLBYjmx1F9Q/WGGSp7v6Qq7j9WVRKUesaEbjlekUUYFxqNoRaNRdEB+VtN4nlo3jkgho6Km3jdFuQJnze7qZymJenSrLx7sqBbmQQI8txPEFTiuau6llzwAawHIBh5R6pXqH4qUeMtafRSVN8Y8nxrIJs1KAyAshI5aejvDGFWx/opJOXuivhVaxKCWD35cx0gzJluQHfmLg84WadBCifMfODuC1ySrIslIOihYoVx6bEdIPmhe0HjH5I77/wBk9Rgoz5VDXQ/Ax6pTUoDKA0Abp9I8/qqmbKYzAickB5eZJSlTB3SpO9iW1h6wauzykL0SoBgdW2++DQjNy7SEM2g6NI2OMRoUGjlamEYSrYtdnkHbOVJkVkxCUpaYpKgQq8pd86WsAFO+tr9IJUOM9+JoUhKklIQrMPaATbm28CqnD0pnTe/XmyTCkM5dTu9vzEnyvF7D60TSMktSUpU+ZbAtuGB34H5Xbm7jrx5Ojjh72iCR2DlzivulmSpNwlXjSdxlNlJ04mHD+n9dUq76TVEFcpQTf2mI1/uSdlDgYp0VcCQvR7N7oPyC1RKVbxpXKJ45WUB5F4H8jnGpbA58airQYmlo2DGpqL3jSDaACZJljI5K4yJsmgGvEvDzA0jKzEAEs4uNdW+/lC/PmpzguWy8tfpHFTWvZ76jm0Wp+w04+SY1xzSRqUqIfkUm3uhDxajIVm2Ki/XMTDYiWqYtCQQFZwoklhlB8R9DpAPGlvkS353PO5aD4W0xjp75C9Pk+MdPgY6F34cY7xCXpxBV9flEtNKzI1c8frDvL6pnTULySiv5CGD48uW0qaDNkKspGtj+kHRV3DGPR6XEJa0BUpWZAAyk2Oln8rX+ceW0zJWm3iBBA4sXbmWdof8AvVSaZClnxTE2y6NnsnrkU5MAyxU40xbqYQ/29B6ixV/Jmi3+NcFr31hRoK8FQY2uPWCaKnKw1a7Rzeb7SOOq8CjWKGWVMs65pUon+4qb4tEyKFSFFSPYmK22O55jfrFTFJC5chctSFeEkpWxYpd0l9ARZ3jMLxZWVPeJUDtZwfTTpDUovjaOrjknoZMMlCWQfyyxYcVHQesGkHxSR/xuovxVp65T7oXqVSlN+kHzJ4t7hBvBF5lrBIfM2XdLEgebNA8aYDqHdIZaicAl+UU11oTrx48Yq/i7Md4G4hVhiPs3gfN9hKrehhM0RkBaGsJudyQNT96RkbjkijPESjOdIDsQflGTZTDM93v5xTK3AI3H2IlTXHLkUfsaQeMaJKVmqmpUhJmJPiSCerDT74RSxBTKRcl1Ak8WH8xPMGZKhxB+DQPmTcwl80v7hG4oZ6RuWaK/JXxJLAngQfex+MRUkxhltrrpFytTmlk8r/flA8y9Gt8/v5weG40zu5Ljk5L0Sz1qSpJA8SSCNwSC46x6V2kTnopUxmKSk9MwY+9Uea09OVqSgaqIT6lo9WxyYlNItKmHgAH7gxSPdFy7UI9WuUZNiZTzCkBSTobwZVWMXa6lDqxb3wvSqjRMXDWEgAavHPy4+TOHjkgvibzUiUm7hRI45UsB0zKHpE/Z7syZhT3qstmyi5dtH+nrFTs+oKnLPAAe8v8AKGqnmlFxYs0EhCopMP8AM12CVLgWVLS/9LbQZjwP+YhxDDkpqZKwDc5SrdSikm/RvfBGhxELSP1DXi38xNUyMwluQWmA+r/WDpJIxbbsTpinNyzcPSKFe6hlBYp0OvlHE6uZ1Pptvq0Qqq7ZreevT74xyWpWEujPxRZJB9k22tppGQMVUsq0ZBuDRXJME0c6zGJEs54C4inLRb7eJEAt8I6DW7FNlozA76P92gVL1SP0gp9FGLuc2Hv2gVUgiYsJLB39bxuEbtDvQS45k2T1lUEhSRcmzcOsQyi4+ccqACTbZ3845vpoNo2oqjvSm+dv12CGD/70v9w8hqfcDD/2sD0s0/pmJb4fOEDCVBM1Kjon5+H4mHnFsRR3FQhZspRCGuSvVugIvGX3F+rV4n/AoS7gmNpmGzxoyWDRKmXmYD7++MCbR5dWM3ZKV4Co7qU3llHxhgUYXuzE0BKEPcBb+ag3n4YJ1dVmsk20Lb8ooZSpIJ4UvOoJS2VN1bvdhbg734wfrE+KSBp3gsOhhfwZISlKwLhwroTf4P1g7VThnkD9S7H/ANDf3xvwWu55ZX1AzLA/UfcoxiyFJtqLkcQ0C6uY0xY/vV/2MS53FiIWljozztks1DgEGMiBcw73Ja8bjSTovkUkKBsPR26RZ7jhr/F4yXJStiGB1dokkey4F9+UblIujkSmYN7/AHwHxQZVn+4JPmkkH5QzyaV24PrAjtZQ5TLWOY6Wf5RWLKvkUfYTHD7p/kGH2T0+YiJZ9Y7Wrwq/bGSUWc+0duEN9tno5fZ8V6Oyppa7OSwH/wBA+8JMNOLY3KqJFP3aAgpUoLljVKiBfmk38UJ85XiS2gLH9x+gEHsGwt0qmHoD0ufp5QPJJQjbOf1klKEmvGjtSNX4D4xkpTBtxvv/ABEk2nYtd39nT+IjSghRsSBra/nC6aaOHXoOdlJAmd8+jJ9fE56wUw6XYDkwgV2PqkoVNQosVsQk2cAN84J4c5U76NpBKCLsMWFTdOfx+/hEk1WaskIFglKj6kEH4wLo55dSdPE/C4vFrA61M2rLPpa3DUH6xo0jzjEKU9/N4d6v3LVEMtBDg6bNqefSDVfIafNPGcv/ALmKc2cQrMLDpy/mAPJbaQJRorz0+InbbnGojmzAXLlvjGRpLRdklBMZDkAEHTiD84Iy1Z2CEG5csAwgXIU9uOnXnygzhyEgAZmU7ku4YNtv0+UByR3YxjUpE0sAeI2AgH20muJQH6j8B9YbsUxOnpUjNLBOxVdyzh233+kI2OYqqqIXZIvlDM4di1mAcaXiYMLWRTfgcxYuTTQInPktq38RLKDJygZlnQC9+EczWTLIJu+vIxc7KU86fOamlZ1pFiohKU8y5Z+HSOj3joey5lid+WgrRdmEqlJC1qJd7AJufWDfdoQjukizMkAEn75wx4d2QnkJFQqUlLgqCQpayN05yzdRBmo7GUytEKT+1ag78QSxjmTxZMj+z/4caetJ2INRIzByGKbhzFKd7VuF/WGvGuwMwMqRMzD8yZllcsqhrwYt1hSxPBp8hyuVMYDVIKw37hEhhcdNgZX4RpNQhK0rX4ksUFv7mufSD9OQkOLApt0/gfCE6nmCYpKeJ9IMU+Jplr/DzFudEkcNgeBG3EQ5GLSokbYbXVAaPfX04/ekW+x84irIa5SbX3AI6CB5mgN04a/xFSh7Ud0VLSXWoKSzHQWccwQDFSlxNUZUT0zJsy7utRYDUlR0H0isez9QteXuykG/i8Dg8tdvfFbs3ifd1QKDbKTfYjnY6GHWqxUzikghCd1Hf+BeEsl4truFx4+a2I2L4FPkt3kvw/qBBSPQ2jIbsTxN0l1JUAm5bLbTQkvrpGRqHUyr/EkumXsRcMSgrBKjlbQ6dDE1ZNTTT0rKyJZcEG4BYMRFVVP4CsJYBRGuvNokn0f4iWMxzBJdxrcMzQy6btvXZlKVL8g/tB2qVOmrTnBlZnSUsNRqSz7tEk2s74pp6dCprey1y+5B2Sd36xHS9mzLXmRMZtApCVDzexj0XCp01Er/AEkSMygGULeRDfODuUEko7oPj6icY0qBXZz+lpmELrF2/wCJB/7K18h6x6TSUkmll5UIRKQNgMo6nj1N4RkYjMWsiYtQILKS5DEbMLRanqSDqANhmdzxZ9oXeZsw4uT5NjdU42gBJSoKSf0m48vOIlY2LN5Ziz+ULIr0pQQlgQp3Ori9vMQHq+1UlGd1Aku7h7n3baRTbfYGkrHWbjysxsnhq8C6ysmKU2cgNZi3w2jz2s7XpyZ5SZgmDQhPh6K/K3vilPxmrqglBIShRCVJRbyJNyOXWJ8UpL7aNc4x7HcugMyrXNlqaXnJBAsdre+C9dgTozoAKswzHcvxPHlBCnoUhghIDCzAC3+Ic6HDB+GZCS6jmVsSWAZ21sIF8s8j+vZFJ8N+RGw0TE2UQpDhkkgG/M89or0lBMkLfMk+I3cj2i5hsVhBe8tSd/ExLjgwirU0ySWcDfnq8VOcuJiUt2LdVgoVMSsrSCFOLli2zRlXXTUjL3a1cToCPhFvE6dwAjiSSoW6BiYgmoUlLe0PjGYytLlsib3Whe/8mrN/tKcm99B6RuCs6mSQHTckNqYyGucPRhtlcEmW9vDe3OIqOfMTKzA+EWO331iJE8slOyyQfLhzi+KIGQHKmKwCl7EX1H3pEdJU/YVxT/QMGPJdrk8n+kFaPtzKkg5ETM2+gZuBJ36RGZCUqIAHtNoNGhfxOSErWR+ry0B+MbjDHkdU/wBmLHPC50utInnOJiic4CyE2skMOCRc7w4U1FKSkAolc/CPpeEbsGB3IsC6yfUD6Q6J0EL5E+bS8DMWuKslGCUJUrNJlqY2dLAv8OggTin9OcOWSqVnQo7JmHKOLBQMW6gMCeAPuiymUCkTPzHU+TxcMk4+S5Y4y2C0/wBPacIVL7yZ4k2KcpAcv7OXlGqHsihDS5c12c+JLXPRVgdWAg9SzL9Y1PljMWDEBwRrFu5J2Y4x1oAokrQvKQQQWOvu5bwzYdUEBIuzEb8NYUplcpNS2tjr+6GJE0pIbgYUaeOVIwkrL5uQ5JDamF2tkkTDulg1+GpbiSfdB9E4lD2uIA4upiGt4fnC9tMJkSoGElZyJFw4bQbPrtFarlFIDqCX4Ef5eKNPVqC1MT7ah97ROiapSi6ibcYaWPirA8uyOELum5YaKVv57xkVa5RE1KcyiOBJO7RkblDSZOx//9k="/>
          <p:cNvSpPr>
            <a:spLocks noChangeAspect="1" noChangeArrowheads="1"/>
          </p:cNvSpPr>
          <p:nvPr/>
        </p:nvSpPr>
        <p:spPr bwMode="auto">
          <a:xfrm>
            <a:off x="155575" y="-647700"/>
            <a:ext cx="1066800" cy="1352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sp>
        <p:nvSpPr>
          <p:cNvPr id="31748" name="AutoShape 4" descr="data:image/jpg;base64,/9j/4AAQSkZJRgABAQAAAQABAAD/2wCEAAkGBhQSERUSExQWFRQWFyAaGRgYGBoXGhsaGBkdGhwdHRwcHSYeHxolHBccHy8gJCcpLCwsGB4xNTAqNSYrLCkBCQoKDgwOGg8PGjAkHyQsLCwsLywsLCksLCwtLDQsLCwsLCwsLCwsLCwsLCwsLCwsLCwsLCwsLCwsLCwsLCwsLP/AABEIAKwAiAMBIgACEQEDEQH/xAAbAAACAgMBAAAAAAAAAAAAAAAFBgMEAAECB//EADsQAAECBAQDBQYFAwQDAAAAAAECEQADBCEFEjFBUWFxBhMigZEyobHB0fAUQlJy4Qdi8SMzU7IVgpL/xAAaAQACAwEBAAAAAAAAAAAAAAADBAABAgUG/8QAJxEAAgICAQQCAgIDAAAAAAAAAAECEQMhEgQxQVETImGRcbEyQoH/2gAMAwEAAhEDEQA/AGaTLOUExYkhvOOZSHSImTLZhHn2/Q3JezWSJgGjZlteJES3t6RdgaNS0nb3xbp1sftoilhonkmJddiJFtgoG/oY0FsWufi3zjky2un/ADGCYDr4TzhecGpWv0ETvuWAkEODaOZoGUAXJ34RxTysoFwQ76tHMyqQA+YNsBcmNuEeNwW/6IdziAgv5RU0F46zFZCmZI2MaWBG1pUQh70vcRhmR3MII5/SOAi0UyiNIfrEyE840mWIlCYw2zaRpaWjcdlHKNRLKAZLC20Sy3MZJlkq5NE0un2ez/GCqjc2YCTd9o5lJU/KK2EkrlIWo+MvmbRwop08otJkseWusSQJaLAPGAPbLtUmipysMZqi0tB3O5/aBf0EWMc7QyaRHeTS2wA1J5CPD8exddZUKmqJ8RZI4Jew+93hjp8PyO32MttDRhf9WK5KgVqRMS9wpDOORTePW8ExmXVyEzE76p3B3H3xjw7CKYZkhWiSQzXNtG0KnZo9e7E0CaemExfhmTWUoK8OVgwSAdAAB5xfUqC7KgzxuKsOroEHUfSNyaRKAwAESKntA7EMaRLSVKLN6wnG2RRky5UVSUB1EDraKaMYQoi4Y7uG9YBScOqKwZpi+5kkuAB4yNmewG7kdBEdFgqiES05lI/5FoyMHvvckXcC7abxbSQSodmxumIvEJeJ8h0b7EdBLARBfkRFVtI7QuMKY6y3EZonI7SIyOto3FpIjA0o8I4nd5Yy1JBDulQ8KupHiS2xHG4jmWg7RIoERE6DySb0Uez+IJPeSiyZqJi3luCQCrNtY+1qOUXMWxBMmUqYosEjr0A6mKNNRpXPqEqQ4C5cwPYuUC43/J5wu/1ExLxJkpNkpzq/cr2fQF/MRuuUqRvFiWTIoiZWyV1SyuYtSgOJdruwaLvZLs1JnTlGaCUpByAkp9ksVW2ewHKOMOV4W6+5n+MFMKmhC3NhlI+cMZck1Bxi6CzxRU9IcMOwORJX3gDrFgok6JDcbgcTd4ir6vuyteYqBupyCeQSGbKPn1gZV9pEBJD6DTQf4hdxJc6dMRKKVuvxJSEm448/PSEMeLJkf3ejLobqbHps3/TppK5hAAKrhIsPzKtbRngvQ9mFKPeVRCjtLBdIOoKj+YvszDnBDsvh6pNLLlr9oC4d2cuz8naCc3QwTl4iLzyPsD8RxGVJTmmzEoB/UQOrfe8TYdXypqM0paVp4pIP+POPE8Q77Eatc12zFkIWWAQDZPDZzzeJZNdWYfNM1KMoQyZgUQpJCmIFr5dGI0O94ZfTJqk9mOLSto9zJ3jRMLHZHtcmrkgqmSxN/NLBYjmx1F9Q/WGGSp7v6Qq7j9WVRKUesaEbjlekUUYFxqNoRaNRdEB+VtN4nlo3jkgho6Km3jdFuQJnze7qZymJenSrLx7sqBbmQQI8txPEFTiuau6llzwAawHIBh5R6pXqH4qUeMtafRSVN8Y8nxrIJs1KAyAshI5aejvDGFWx/opJOXuivhVaxKCWD35cx0gzJluQHfmLg84WadBCifMfODuC1ySrIslIOihYoVx6bEdIPmhe0HjH5I77/wBk9Rgoz5VDXQ/Ax6pTUoDKA0Abp9I8/qqmbKYzAickB5eZJSlTB3SpO9iW1h6wauzykL0SoBgdW2++DQjNy7SEM2g6NI2OMRoUGjlamEYSrYtdnkHbOVJkVkxCUpaYpKgQq8pd86WsAFO+tr9IJUOM9+JoUhKklIQrMPaATbm28CqnD0pnTe/XmyTCkM5dTu9vzEnyvF7D60TSMktSUpU+ZbAtuGB34H5Xbm7jrx5Ojjh72iCR2DlzivulmSpNwlXjSdxlNlJ04mHD+n9dUq76TVEFcpQTf2mI1/uSdlDgYp0VcCQvR7N7oPyC1RKVbxpXKJ45WUB5F4H8jnGpbA58airQYmlo2DGpqL3jSDaACZJljI5K4yJsmgGvEvDzA0jKzEAEs4uNdW+/lC/PmpzguWy8tfpHFTWvZ76jm0Wp+w04+SY1xzSRqUqIfkUm3uhDxajIVm2Ki/XMTDYiWqYtCQQFZwoklhlB8R9DpAPGlvkS353PO5aD4W0xjp75C9Pk+MdPgY6F34cY7xCXpxBV9flEtNKzI1c8frDvL6pnTULySiv5CGD48uW0qaDNkKspGtj+kHRV3DGPR6XEJa0BUpWZAAyk2Oln8rX+ceW0zJWm3iBBA4sXbmWdof8AvVSaZClnxTE2y6NnsnrkU5MAyxU40xbqYQ/29B6ixV/Jmi3+NcFr31hRoK8FQY2uPWCaKnKw1a7Rzeb7SOOq8CjWKGWVMs65pUon+4qb4tEyKFSFFSPYmK22O55jfrFTFJC5chctSFeEkpWxYpd0l9ARZ3jMLxZWVPeJUDtZwfTTpDUovjaOrjknoZMMlCWQfyyxYcVHQesGkHxSR/xuovxVp65T7oXqVSlN+kHzJ4t7hBvBF5lrBIfM2XdLEgebNA8aYDqHdIZaicAl+UU11oTrx48Yq/i7Md4G4hVhiPs3gfN9hKrehhM0RkBaGsJudyQNT96RkbjkijPESjOdIDsQflGTZTDM93v5xTK3AI3H2IlTXHLkUfsaQeMaJKVmqmpUhJmJPiSCerDT74RSxBTKRcl1Ak8WH8xPMGZKhxB+DQPmTcwl80v7hG4oZ6RuWaK/JXxJLAngQfex+MRUkxhltrrpFytTmlk8r/flA8y9Gt8/v5weG40zu5Ljk5L0Sz1qSpJA8SSCNwSC46x6V2kTnopUxmKSk9MwY+9Uea09OVqSgaqIT6lo9WxyYlNItKmHgAH7gxSPdFy7UI9WuUZNiZTzCkBSTobwZVWMXa6lDqxb3wvSqjRMXDWEgAavHPy4+TOHjkgvibzUiUm7hRI45UsB0zKHpE/Z7syZhT3qstmyi5dtH+nrFTs+oKnLPAAe8v8AKGqnmlFxYs0EhCopMP8AM12CVLgWVLS/9LbQZjwP+YhxDDkpqZKwDc5SrdSikm/RvfBGhxELSP1DXi38xNUyMwluQWmA+r/WDpJIxbbsTpinNyzcPSKFe6hlBYp0OvlHE6uZ1Pptvq0Qqq7ZreevT74xyWpWEujPxRZJB9k22tppGQMVUsq0ZBuDRXJME0c6zGJEs54C4inLRb7eJEAt8I6DW7FNlozA76P92gVL1SP0gp9FGLuc2Hv2gVUgiYsJLB39bxuEbtDvQS45k2T1lUEhSRcmzcOsQyi4+ccqACTbZ3845vpoNo2oqjvSm+dv12CGD/70v9w8hqfcDD/2sD0s0/pmJb4fOEDCVBM1Kjon5+H4mHnFsRR3FQhZspRCGuSvVugIvGX3F+rV4n/AoS7gmNpmGzxoyWDRKmXmYD7++MCbR5dWM3ZKV4Co7qU3llHxhgUYXuzE0BKEPcBb+ag3n4YJ1dVmsk20Lb8ooZSpIJ4UvOoJS2VN1bvdhbg734wfrE+KSBp3gsOhhfwZISlKwLhwroTf4P1g7VThnkD9S7H/ANDf3xvwWu55ZX1AzLA/UfcoxiyFJtqLkcQ0C6uY0xY/vV/2MS53FiIWljozztks1DgEGMiBcw73Ja8bjSTovkUkKBsPR26RZ7jhr/F4yXJStiGB1dokkey4F9+UblIujkSmYN7/AHwHxQZVn+4JPmkkH5QzyaV24PrAjtZQ5TLWOY6Wf5RWLKvkUfYTHD7p/kGH2T0+YiJZ9Y7Wrwq/bGSUWc+0duEN9tno5fZ8V6Oyppa7OSwH/wBA+8JMNOLY3KqJFP3aAgpUoLljVKiBfmk38UJ85XiS2gLH9x+gEHsGwt0qmHoD0ufp5QPJJQjbOf1klKEmvGjtSNX4D4xkpTBtxvv/ABEk2nYtd39nT+IjSghRsSBra/nC6aaOHXoOdlJAmd8+jJ9fE56wUw6XYDkwgV2PqkoVNQosVsQk2cAN84J4c5U76NpBKCLsMWFTdOfx+/hEk1WaskIFglKj6kEH4wLo55dSdPE/C4vFrA61M2rLPpa3DUH6xo0jzjEKU9/N4d6v3LVEMtBDg6bNqefSDVfIafNPGcv/ALmKc2cQrMLDpy/mAPJbaQJRorz0+InbbnGojmzAXLlvjGRpLRdklBMZDkAEHTiD84Iy1Z2CEG5csAwgXIU9uOnXnygzhyEgAZmU7ku4YNtv0+UByR3YxjUpE0sAeI2AgH20muJQH6j8B9YbsUxOnpUjNLBOxVdyzh233+kI2OYqqqIXZIvlDM4di1mAcaXiYMLWRTfgcxYuTTQInPktq38RLKDJygZlnQC9+EczWTLIJu+vIxc7KU86fOamlZ1pFiohKU8y5Z+HSOj3joey5lid+WgrRdmEqlJC1qJd7AJufWDfdoQjukizMkAEn75wx4d2QnkJFQqUlLgqCQpayN05yzdRBmo7GUytEKT+1ag78QSxjmTxZMj+z/4caetJ2INRIzByGKbhzFKd7VuF/WGvGuwMwMqRMzD8yZllcsqhrwYt1hSxPBp8hyuVMYDVIKw37hEhhcdNgZX4RpNQhK0rX4ksUFv7mufSD9OQkOLApt0/gfCE6nmCYpKeJ9IMU+Jplr/DzFudEkcNgeBG3EQ5GLSokbYbXVAaPfX04/ekW+x84irIa5SbX3AI6CB5mgN04a/xFSh7Ud0VLSXWoKSzHQWccwQDFSlxNUZUT0zJsy7utRYDUlR0H0isez9QteXuykG/i8Dg8tdvfFbs3ifd1QKDbKTfYjnY6GHWqxUzikghCd1Hf+BeEsl4truFx4+a2I2L4FPkt3kvw/qBBSPQ2jIbsTxN0l1JUAm5bLbTQkvrpGRqHUyr/EkumXsRcMSgrBKjlbQ6dDE1ZNTTT0rKyJZcEG4BYMRFVVP4CsJYBRGuvNokn0f4iWMxzBJdxrcMzQy6btvXZlKVL8g/tB2qVOmrTnBlZnSUsNRqSz7tEk2s74pp6dCprey1y+5B2Sd36xHS9mzLXmRMZtApCVDzexj0XCp01Er/AEkSMygGULeRDfODuUEko7oPj6icY0qBXZz+lpmELrF2/wCJB/7K18h6x6TSUkmll5UIRKQNgMo6nj1N4RkYjMWsiYtQILKS5DEbMLRanqSDqANhmdzxZ9oXeZsw4uT5NjdU42gBJSoKSf0m48vOIlY2LN5Ziz+ULIr0pQQlgQp3Ori9vMQHq+1UlGd1Aku7h7n3baRTbfYGkrHWbjysxsnhq8C6ysmKU2cgNZi3w2jz2s7XpyZ5SZgmDQhPh6K/K3vilPxmrqglBIShRCVJRbyJNyOXWJ8UpL7aNc4x7HcugMyrXNlqaXnJBAsdre+C9dgTozoAKswzHcvxPHlBCnoUhghIDCzAC3+Ic6HDB+GZCS6jmVsSWAZ21sIF8s8j+vZFJ8N+RGw0TE2UQpDhkkgG/M89or0lBMkLfMk+I3cj2i5hsVhBe8tSd/ExLjgwirU0ySWcDfnq8VOcuJiUt2LdVgoVMSsrSCFOLli2zRlXXTUjL3a1cToCPhFvE6dwAjiSSoW6BiYgmoUlLe0PjGYytLlsib3Whe/8mrN/tKcm99B6RuCs6mSQHTckNqYyGucPRhtlcEmW9vDe3OIqOfMTKzA+EWO331iJE8slOyyQfLhzi+KIGQHKmKwCl7EX1H3pEdJU/YVxT/QMGPJdrk8n+kFaPtzKkg5ETM2+gZuBJ36RGZCUqIAHtNoNGhfxOSErWR+ry0B+MbjDHkdU/wBmLHPC50utInnOJiic4CyE2skMOCRc7w4U1FKSkAolc/CPpeEbsGB3IsC6yfUD6Q6J0EL5E+bS8DMWuKslGCUJUrNJlqY2dLAv8OggTin9OcOWSqVnQo7JmHKOLBQMW6gMCeAPuiymUCkTPzHU+TxcMk4+S5Y4y2C0/wBPacIVL7yZ4k2KcpAcv7OXlGqHsihDS5c12c+JLXPRVgdWAg9SzL9Y1PljMWDEBwRrFu5J2Y4x1oAokrQvKQQQWOvu5bwzYdUEBIuzEb8NYUplcpNS2tjr+6GJE0pIbgYUaeOVIwkrL5uQ5JDamF2tkkTDulg1+GpbiSfdB9E4lD2uIA4upiGt4fnC9tMJkSoGElZyJFw4bQbPrtFarlFIDqCX4Ef5eKNPVqC1MT7ah97ROiapSi6ibcYaWPirA8uyOELum5YaKVv57xkVa5RE1KcyiOBJO7RkblDSZOx//9k="/>
          <p:cNvSpPr>
            <a:spLocks noChangeAspect="1" noChangeArrowheads="1"/>
          </p:cNvSpPr>
          <p:nvPr/>
        </p:nvSpPr>
        <p:spPr bwMode="auto">
          <a:xfrm>
            <a:off x="155575" y="-784225"/>
            <a:ext cx="1295400" cy="1638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pic>
        <p:nvPicPr>
          <p:cNvPr id="31750" name="Picture 6" descr="San Juan Bautista, Martir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24744"/>
            <a:ext cx="4427984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lfball Construction">
  <a:themeElements>
    <a:clrScheme name="golfball_constru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lfball_construc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olfball_constru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fball_construc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fball_construc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fball_construc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fball_construc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fball_construc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fball_construc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fball_construc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fball_construc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fball_construc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fball_construc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fball_construc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Golfball Construction</Template>
  <TotalTime>124</TotalTime>
  <Words>1447</Words>
  <Application>Microsoft Office PowerPoint</Application>
  <PresentationFormat>Presentación en pantalla (4:3)</PresentationFormat>
  <Paragraphs>76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Golfball Construction</vt:lpstr>
      <vt:lpstr>CONTENIDO  Y  ESTUCTURA DE LOS EVANGELIOS</vt:lpstr>
      <vt:lpstr>1. DISCURSO DE PEDRO</vt:lpstr>
      <vt:lpstr>1. DISCURSO DE PEDRO</vt:lpstr>
      <vt:lpstr>2. LECTURA DEL TEXTO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CONTENIDO  Y  ESTUCTURA DE LOS EVANGELIOS</dc:title>
  <dc:creator>Windows</dc:creator>
  <cp:lastModifiedBy>admin</cp:lastModifiedBy>
  <cp:revision>14</cp:revision>
  <dcterms:created xsi:type="dcterms:W3CDTF">2010-11-04T21:00:11Z</dcterms:created>
  <dcterms:modified xsi:type="dcterms:W3CDTF">2012-11-24T00:11:03Z</dcterms:modified>
</cp:coreProperties>
</file>