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s-P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2798DB-45A6-44AB-877A-D36DBF16AD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CEF366E-D41E-4C80-AC8F-C831AD9724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BF0A86-4B9F-4011-AD45-A7959C5EE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6823D-4D79-4205-BE80-24C74D311330}" type="datetimeFigureOut">
              <a:rPr lang="es-PA" smtClean="0"/>
              <a:t>02/13/2019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DC1988-0760-4CE3-B383-A31D703B7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A0482E-0172-4857-9641-7A26815BF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CF60-DB2B-44BD-8A13-1DB145416B44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796461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E44205-F4F4-4DED-AA7E-832F32B40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CFCC9A8-B517-4CD3-AEB8-E223C0F70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6881BB-27A1-424B-9C16-24F334C1D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6823D-4D79-4205-BE80-24C74D311330}" type="datetimeFigureOut">
              <a:rPr lang="es-PA" smtClean="0"/>
              <a:t>02/13/2019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57DE30-C700-47EE-9B12-AAB43A758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CC2AD7-C520-42FD-8FDA-FD36CD0A7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CF60-DB2B-44BD-8A13-1DB145416B44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027716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E2680DC-4314-4BB2-A173-6091F8AF72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FB9BB00-8C7E-4DF3-A7BA-B759A0ACC4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D4568D-D713-4612-83FA-A921AC822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6823D-4D79-4205-BE80-24C74D311330}" type="datetimeFigureOut">
              <a:rPr lang="es-PA" smtClean="0"/>
              <a:t>02/13/2019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78E4A2-63E2-430C-A3D3-8F14A6CB1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159E4F-D23C-4DB8-A1CA-B5B090BD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CF60-DB2B-44BD-8A13-1DB145416B44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766691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13A1DA-D598-4ED7-8C75-3EC0F3E6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708C98-0A1C-4E8B-AF9C-AB146A1A5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F5B35E-4F35-47FE-9C57-35C8ECD0B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6823D-4D79-4205-BE80-24C74D311330}" type="datetimeFigureOut">
              <a:rPr lang="es-PA" smtClean="0"/>
              <a:t>02/13/2019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D2C099-C9FB-4037-B199-4E65AC428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F44181-FE72-49A7-B731-DE6607A18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CF60-DB2B-44BD-8A13-1DB145416B44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160326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F1CC82-D665-4D70-8A27-8B100B266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69608D-35BE-4719-BB3A-D49FF72F7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26B8E7-F46B-44D0-BA3E-D3F757D96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6823D-4D79-4205-BE80-24C74D311330}" type="datetimeFigureOut">
              <a:rPr lang="es-PA" smtClean="0"/>
              <a:t>02/13/2019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36F0B3-CDBB-4663-BA66-F0E58B3C1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3A2276-F229-4C3D-B6D0-6410C637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CF60-DB2B-44BD-8A13-1DB145416B44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534705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EA2AA6-AA1F-46BD-BD3C-06FF594C4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BD980D-31BF-4C5D-8B56-0148F35DAC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34628E9-E7E5-4F5B-AC48-F42880B07C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8D08B89-02DD-4E49-9839-88327FE7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6823D-4D79-4205-BE80-24C74D311330}" type="datetimeFigureOut">
              <a:rPr lang="es-PA" smtClean="0"/>
              <a:t>02/13/2019</a:t>
            </a:fld>
            <a:endParaRPr lang="es-PA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2A52595-5DFA-4497-932A-CE0F7CF87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85F255E-F075-4285-B4CD-BAD458D43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CF60-DB2B-44BD-8A13-1DB145416B44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988983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61BF8E-79FE-41CB-A7F3-8A100EB87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4A090C-DEFA-4254-8866-B098A1726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B59468-F848-4EDC-9909-5AC2709DC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E7A1594-66C7-475C-A3F9-95D1FBDEE0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F16482-CC31-44DB-92F1-3A29C412CC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2121B92-895A-46C5-87C5-B325319A5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6823D-4D79-4205-BE80-24C74D311330}" type="datetimeFigureOut">
              <a:rPr lang="es-PA" smtClean="0"/>
              <a:t>02/13/2019</a:t>
            </a:fld>
            <a:endParaRPr lang="es-PA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BAD3FFE-068E-4D5F-9EBE-6FF6C419A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FC58557-0193-41A0-BC06-4E1C172F0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CF60-DB2B-44BD-8A13-1DB145416B44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820155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1FBB15-3F4D-4643-B0E2-02BA2739F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7B3AEB2-DB24-44A9-8724-863469AA3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6823D-4D79-4205-BE80-24C74D311330}" type="datetimeFigureOut">
              <a:rPr lang="es-PA" smtClean="0"/>
              <a:t>02/13/2019</a:t>
            </a:fld>
            <a:endParaRPr lang="es-PA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CE59CAB-775E-4204-B723-EF1040D81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15BC27-1138-4427-9900-045BA7DDA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CF60-DB2B-44BD-8A13-1DB145416B44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83295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0DE458E-25E6-4889-8383-9BE5B307D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6823D-4D79-4205-BE80-24C74D311330}" type="datetimeFigureOut">
              <a:rPr lang="es-PA" smtClean="0"/>
              <a:t>02/13/2019</a:t>
            </a:fld>
            <a:endParaRPr lang="es-PA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97E4717-9213-47C1-9988-CB6E8A702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204E8FD-80E4-4647-987C-FB342BB9F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CF60-DB2B-44BD-8A13-1DB145416B44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464644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B31767-2001-435A-8E0D-158BEE08D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44F2CA-0638-4982-BF76-CE6573B6D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2642E6E-B2B2-42E6-B040-19077735E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4CF050-C0F7-46C8-8193-BC0C97363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6823D-4D79-4205-BE80-24C74D311330}" type="datetimeFigureOut">
              <a:rPr lang="es-PA" smtClean="0"/>
              <a:t>02/13/2019</a:t>
            </a:fld>
            <a:endParaRPr lang="es-PA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DF7819A-3678-4830-8A0A-3D2A9EA51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F53F212-F44E-433B-A4ED-A2A5AA27D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CF60-DB2B-44BD-8A13-1DB145416B44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279528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954D14-D363-47DB-A4CF-A5BC18059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F5148C7-15A0-4498-AD9D-89D16891F7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A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C05546-6CCA-4AC7-9F7A-F013FD426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A60CB2E-21CA-4017-B850-7DA36BFFC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6823D-4D79-4205-BE80-24C74D311330}" type="datetimeFigureOut">
              <a:rPr lang="es-PA" smtClean="0"/>
              <a:t>02/13/2019</a:t>
            </a:fld>
            <a:endParaRPr lang="es-PA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701AD03-6E0E-4796-846E-E64B80AE4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443285-CB7E-4D49-92EA-D42936374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CF60-DB2B-44BD-8A13-1DB145416B44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669885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DE0C4A5-BD12-4073-AE66-B42CBDBC2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833991-AECD-4F7F-BD48-7FF18BC15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394500-4092-4B79-B160-055F4FBF38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6823D-4D79-4205-BE80-24C74D311330}" type="datetimeFigureOut">
              <a:rPr lang="es-PA" smtClean="0"/>
              <a:t>02/13/2019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5670AC-EC13-4C25-A477-24268B1799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4CE282-42F5-4FD5-90E4-B2B9BDF19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DCF60-DB2B-44BD-8A13-1DB145416B44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26104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464080E-68DE-42D6-A4D4-1AABFD28A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30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30BD525-F6E1-437D-A49B-896BB9A1B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43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C679987-D062-41C6-934A-C98B347ED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24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35A8B57-7A21-4AB9-BEF3-45DD4A1A40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14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7A373B0-BF32-44EA-8ACF-9880AC0D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57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66B0BFB-49B2-4010-B896-3AEDF41B6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96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FA266B2-F3E2-4A3E-9146-4D718008D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68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060AF4E-9FE3-43B8-AE13-3942C41E9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827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Panorámica</PresentationFormat>
  <Paragraphs>0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Windows</dc:creator>
  <cp:lastModifiedBy>Windows</cp:lastModifiedBy>
  <cp:revision>2</cp:revision>
  <dcterms:created xsi:type="dcterms:W3CDTF">2019-02-13T20:17:56Z</dcterms:created>
  <dcterms:modified xsi:type="dcterms:W3CDTF">2019-02-13T20:24:13Z</dcterms:modified>
</cp:coreProperties>
</file>